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42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20803C9-605A-4A65-854A-C871634AD924}"/>
              </a:ext>
            </a:extLst>
          </p:cNvPr>
          <p:cNvGrpSpPr/>
          <p:nvPr/>
        </p:nvGrpSpPr>
        <p:grpSpPr>
          <a:xfrm>
            <a:off x="1072046" y="915987"/>
            <a:ext cx="1825939" cy="2621963"/>
            <a:chOff x="3890929" y="-1475271"/>
            <a:chExt cx="3325524" cy="477529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1B5651A-D7F8-4A9D-B9E0-BB7663B2348F}"/>
                </a:ext>
              </a:extLst>
            </p:cNvPr>
            <p:cNvGrpSpPr/>
            <p:nvPr/>
          </p:nvGrpSpPr>
          <p:grpSpPr>
            <a:xfrm>
              <a:off x="4790042" y="-1475271"/>
              <a:ext cx="1572658" cy="1659624"/>
              <a:chOff x="4934860" y="3588524"/>
              <a:chExt cx="1242932" cy="1311665"/>
            </a:xfrm>
            <a:solidFill>
              <a:srgbClr val="0066FF"/>
            </a:solidFill>
          </p:grpSpPr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A8E9776E-5C97-41AF-B303-659E392CEFC6}"/>
                  </a:ext>
                </a:extLst>
              </p:cNvPr>
              <p:cNvSpPr/>
              <p:nvPr/>
            </p:nvSpPr>
            <p:spPr bwMode="auto">
              <a:xfrm rot="10800000">
                <a:off x="5322618" y="3588524"/>
                <a:ext cx="450006" cy="261395"/>
              </a:xfrm>
              <a:prstGeom prst="trapezoid">
                <a:avLst>
                  <a:gd name="adj" fmla="val 6983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楕円 16">
                <a:extLst>
                  <a:ext uri="{FF2B5EF4-FFF2-40B4-BE49-F238E27FC236}">
                    <a16:creationId xmlns:a16="http://schemas.microsoft.com/office/drawing/2014/main" id="{6AA01C6E-BA7F-4E35-BA02-1BE4F6C2446F}"/>
                  </a:ext>
                </a:extLst>
              </p:cNvPr>
              <p:cNvSpPr/>
              <p:nvPr/>
            </p:nvSpPr>
            <p:spPr bwMode="auto">
              <a:xfrm>
                <a:off x="4934860" y="3891230"/>
                <a:ext cx="1242932" cy="1008959"/>
              </a:xfrm>
              <a:custGeom>
                <a:avLst/>
                <a:gdLst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971470"/>
                  <a:gd name="connsiteX1" fmla="*/ 621466 w 1242932"/>
                  <a:gd name="connsiteY1" fmla="*/ 0 h 971470"/>
                  <a:gd name="connsiteX2" fmla="*/ 1242932 w 1242932"/>
                  <a:gd name="connsiteY2" fmla="*/ 621466 h 971470"/>
                  <a:gd name="connsiteX3" fmla="*/ 630991 w 1242932"/>
                  <a:gd name="connsiteY3" fmla="*/ 971470 h 971470"/>
                  <a:gd name="connsiteX4" fmla="*/ 0 w 1242932"/>
                  <a:gd name="connsiteY4" fmla="*/ 621466 h 971470"/>
                  <a:gd name="connsiteX0" fmla="*/ 0 w 1242932"/>
                  <a:gd name="connsiteY0" fmla="*/ 850066 h 1200070"/>
                  <a:gd name="connsiteX1" fmla="*/ 635754 w 1242932"/>
                  <a:gd name="connsiteY1" fmla="*/ 0 h 1200070"/>
                  <a:gd name="connsiteX2" fmla="*/ 1242932 w 1242932"/>
                  <a:gd name="connsiteY2" fmla="*/ 850066 h 1200070"/>
                  <a:gd name="connsiteX3" fmla="*/ 630991 w 1242932"/>
                  <a:gd name="connsiteY3" fmla="*/ 1200070 h 1200070"/>
                  <a:gd name="connsiteX4" fmla="*/ 0 w 1242932"/>
                  <a:gd name="connsiteY4" fmla="*/ 850066 h 12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2932" h="1200070">
                    <a:moveTo>
                      <a:pt x="0" y="850066"/>
                    </a:moveTo>
                    <a:cubicBezTo>
                      <a:pt x="0" y="506840"/>
                      <a:pt x="292528" y="0"/>
                      <a:pt x="635754" y="0"/>
                    </a:cubicBezTo>
                    <a:cubicBezTo>
                      <a:pt x="978980" y="0"/>
                      <a:pt x="1242932" y="506840"/>
                      <a:pt x="1242932" y="850066"/>
                    </a:cubicBezTo>
                    <a:cubicBezTo>
                      <a:pt x="1242932" y="1193292"/>
                      <a:pt x="974217" y="1200070"/>
                      <a:pt x="630991" y="1200070"/>
                    </a:cubicBezTo>
                    <a:cubicBezTo>
                      <a:pt x="287765" y="1200070"/>
                      <a:pt x="0" y="1193292"/>
                      <a:pt x="0" y="850066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CDD29355-387C-4283-A867-1171F2D00B53}"/>
                  </a:ext>
                </a:extLst>
              </p:cNvPr>
              <p:cNvGrpSpPr/>
              <p:nvPr/>
            </p:nvGrpSpPr>
            <p:grpSpPr>
              <a:xfrm>
                <a:off x="5406444" y="3804669"/>
                <a:ext cx="299764" cy="160662"/>
                <a:chOff x="5406444" y="3804669"/>
                <a:chExt cx="299764" cy="160662"/>
              </a:xfrm>
              <a:grpFill/>
            </p:grpSpPr>
            <p:sp>
              <p:nvSpPr>
                <p:cNvPr id="68" name="楕円 16">
                  <a:extLst>
                    <a:ext uri="{FF2B5EF4-FFF2-40B4-BE49-F238E27FC236}">
                      <a16:creationId xmlns:a16="http://schemas.microsoft.com/office/drawing/2014/main" id="{D158BDAB-0AAC-4375-ACC1-310082B46D34}"/>
                    </a:ext>
                  </a:extLst>
                </p:cNvPr>
                <p:cNvSpPr/>
                <p:nvPr/>
              </p:nvSpPr>
              <p:spPr bwMode="auto">
                <a:xfrm>
                  <a:off x="5406444" y="3875006"/>
                  <a:ext cx="299764" cy="90325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楕円 16">
                  <a:extLst>
                    <a:ext uri="{FF2B5EF4-FFF2-40B4-BE49-F238E27FC236}">
                      <a16:creationId xmlns:a16="http://schemas.microsoft.com/office/drawing/2014/main" id="{39C529D7-44F2-4D14-A66A-9ECCB1367D49}"/>
                    </a:ext>
                  </a:extLst>
                </p:cNvPr>
                <p:cNvSpPr/>
                <p:nvPr/>
              </p:nvSpPr>
              <p:spPr bwMode="auto">
                <a:xfrm>
                  <a:off x="5406444" y="3804669"/>
                  <a:ext cx="299764" cy="81532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42139F4-2EC0-488E-BD80-218879AFE3DE}"/>
                </a:ext>
              </a:extLst>
            </p:cNvPr>
            <p:cNvGrpSpPr/>
            <p:nvPr/>
          </p:nvGrpSpPr>
          <p:grpSpPr>
            <a:xfrm rot="900000">
              <a:off x="5643795" y="-1219714"/>
              <a:ext cx="1572658" cy="1659624"/>
              <a:chOff x="4934860" y="3588524"/>
              <a:chExt cx="1242932" cy="1311665"/>
            </a:xfrm>
          </p:grpSpPr>
          <p:sp>
            <p:nvSpPr>
              <p:cNvPr id="60" name="台形 59">
                <a:extLst>
                  <a:ext uri="{FF2B5EF4-FFF2-40B4-BE49-F238E27FC236}">
                    <a16:creationId xmlns:a16="http://schemas.microsoft.com/office/drawing/2014/main" id="{28079FB8-46A4-4B8C-85DC-7BB819BB8C29}"/>
                  </a:ext>
                </a:extLst>
              </p:cNvPr>
              <p:cNvSpPr/>
              <p:nvPr/>
            </p:nvSpPr>
            <p:spPr bwMode="auto">
              <a:xfrm rot="10800000">
                <a:off x="5322618" y="3588524"/>
                <a:ext cx="450006" cy="261395"/>
              </a:xfrm>
              <a:prstGeom prst="trapezoid">
                <a:avLst>
                  <a:gd name="adj" fmla="val 69835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楕円 16">
                <a:extLst>
                  <a:ext uri="{FF2B5EF4-FFF2-40B4-BE49-F238E27FC236}">
                    <a16:creationId xmlns:a16="http://schemas.microsoft.com/office/drawing/2014/main" id="{FB86E0C0-0184-4999-BA1B-EBA68920401A}"/>
                  </a:ext>
                </a:extLst>
              </p:cNvPr>
              <p:cNvSpPr/>
              <p:nvPr/>
            </p:nvSpPr>
            <p:spPr bwMode="auto">
              <a:xfrm>
                <a:off x="4934860" y="3891230"/>
                <a:ext cx="1242932" cy="1008959"/>
              </a:xfrm>
              <a:custGeom>
                <a:avLst/>
                <a:gdLst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971470"/>
                  <a:gd name="connsiteX1" fmla="*/ 621466 w 1242932"/>
                  <a:gd name="connsiteY1" fmla="*/ 0 h 971470"/>
                  <a:gd name="connsiteX2" fmla="*/ 1242932 w 1242932"/>
                  <a:gd name="connsiteY2" fmla="*/ 621466 h 971470"/>
                  <a:gd name="connsiteX3" fmla="*/ 630991 w 1242932"/>
                  <a:gd name="connsiteY3" fmla="*/ 971470 h 971470"/>
                  <a:gd name="connsiteX4" fmla="*/ 0 w 1242932"/>
                  <a:gd name="connsiteY4" fmla="*/ 621466 h 971470"/>
                  <a:gd name="connsiteX0" fmla="*/ 0 w 1242932"/>
                  <a:gd name="connsiteY0" fmla="*/ 850066 h 1200070"/>
                  <a:gd name="connsiteX1" fmla="*/ 635754 w 1242932"/>
                  <a:gd name="connsiteY1" fmla="*/ 0 h 1200070"/>
                  <a:gd name="connsiteX2" fmla="*/ 1242932 w 1242932"/>
                  <a:gd name="connsiteY2" fmla="*/ 850066 h 1200070"/>
                  <a:gd name="connsiteX3" fmla="*/ 630991 w 1242932"/>
                  <a:gd name="connsiteY3" fmla="*/ 1200070 h 1200070"/>
                  <a:gd name="connsiteX4" fmla="*/ 0 w 1242932"/>
                  <a:gd name="connsiteY4" fmla="*/ 850066 h 12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2932" h="1200070">
                    <a:moveTo>
                      <a:pt x="0" y="850066"/>
                    </a:moveTo>
                    <a:cubicBezTo>
                      <a:pt x="0" y="506840"/>
                      <a:pt x="292528" y="0"/>
                      <a:pt x="635754" y="0"/>
                    </a:cubicBezTo>
                    <a:cubicBezTo>
                      <a:pt x="978980" y="0"/>
                      <a:pt x="1242932" y="506840"/>
                      <a:pt x="1242932" y="850066"/>
                    </a:cubicBezTo>
                    <a:cubicBezTo>
                      <a:pt x="1242932" y="1193292"/>
                      <a:pt x="974217" y="1200070"/>
                      <a:pt x="630991" y="1200070"/>
                    </a:cubicBezTo>
                    <a:cubicBezTo>
                      <a:pt x="287765" y="1200070"/>
                      <a:pt x="0" y="1193292"/>
                      <a:pt x="0" y="850066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A5612277-98EC-4D8D-8221-7A13F718104F}"/>
                  </a:ext>
                </a:extLst>
              </p:cNvPr>
              <p:cNvGrpSpPr/>
              <p:nvPr/>
            </p:nvGrpSpPr>
            <p:grpSpPr>
              <a:xfrm>
                <a:off x="5406444" y="3804669"/>
                <a:ext cx="299764" cy="160662"/>
                <a:chOff x="5406444" y="3804669"/>
                <a:chExt cx="299764" cy="160662"/>
              </a:xfrm>
            </p:grpSpPr>
            <p:sp>
              <p:nvSpPr>
                <p:cNvPr id="63" name="楕円 16">
                  <a:extLst>
                    <a:ext uri="{FF2B5EF4-FFF2-40B4-BE49-F238E27FC236}">
                      <a16:creationId xmlns:a16="http://schemas.microsoft.com/office/drawing/2014/main" id="{9EA7D38A-3772-4282-B715-833B7FEE7F15}"/>
                    </a:ext>
                  </a:extLst>
                </p:cNvPr>
                <p:cNvSpPr/>
                <p:nvPr/>
              </p:nvSpPr>
              <p:spPr bwMode="auto">
                <a:xfrm>
                  <a:off x="5406444" y="3875006"/>
                  <a:ext cx="299764" cy="90325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楕円 16">
                  <a:extLst>
                    <a:ext uri="{FF2B5EF4-FFF2-40B4-BE49-F238E27FC236}">
                      <a16:creationId xmlns:a16="http://schemas.microsoft.com/office/drawing/2014/main" id="{5BDB8DEF-DDE0-4A6D-9C8A-0A81095D4121}"/>
                    </a:ext>
                  </a:extLst>
                </p:cNvPr>
                <p:cNvSpPr/>
                <p:nvPr/>
              </p:nvSpPr>
              <p:spPr bwMode="auto">
                <a:xfrm>
                  <a:off x="5406444" y="3804669"/>
                  <a:ext cx="299764" cy="81532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A5DBD5A-3855-4E67-847C-7080D37A6B8F}"/>
                </a:ext>
              </a:extLst>
            </p:cNvPr>
            <p:cNvGrpSpPr/>
            <p:nvPr/>
          </p:nvGrpSpPr>
          <p:grpSpPr>
            <a:xfrm rot="20517624">
              <a:off x="3890929" y="-1219714"/>
              <a:ext cx="1572658" cy="1659624"/>
              <a:chOff x="4934860" y="3588524"/>
              <a:chExt cx="1242932" cy="1311665"/>
            </a:xfrm>
          </p:grpSpPr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7E906498-247C-4538-99E6-B371D889E505}"/>
                  </a:ext>
                </a:extLst>
              </p:cNvPr>
              <p:cNvSpPr/>
              <p:nvPr/>
            </p:nvSpPr>
            <p:spPr bwMode="auto">
              <a:xfrm rot="10800000">
                <a:off x="5322618" y="3588524"/>
                <a:ext cx="450006" cy="261395"/>
              </a:xfrm>
              <a:prstGeom prst="trapezoid">
                <a:avLst>
                  <a:gd name="adj" fmla="val 69835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楕円 16">
                <a:extLst>
                  <a:ext uri="{FF2B5EF4-FFF2-40B4-BE49-F238E27FC236}">
                    <a16:creationId xmlns:a16="http://schemas.microsoft.com/office/drawing/2014/main" id="{8883003A-3EAB-498B-84AE-2278C0323BBE}"/>
                  </a:ext>
                </a:extLst>
              </p:cNvPr>
              <p:cNvSpPr/>
              <p:nvPr/>
            </p:nvSpPr>
            <p:spPr bwMode="auto">
              <a:xfrm>
                <a:off x="4934860" y="3891230"/>
                <a:ext cx="1242932" cy="1008959"/>
              </a:xfrm>
              <a:custGeom>
                <a:avLst/>
                <a:gdLst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971470"/>
                  <a:gd name="connsiteX1" fmla="*/ 621466 w 1242932"/>
                  <a:gd name="connsiteY1" fmla="*/ 0 h 971470"/>
                  <a:gd name="connsiteX2" fmla="*/ 1242932 w 1242932"/>
                  <a:gd name="connsiteY2" fmla="*/ 621466 h 971470"/>
                  <a:gd name="connsiteX3" fmla="*/ 630991 w 1242932"/>
                  <a:gd name="connsiteY3" fmla="*/ 971470 h 971470"/>
                  <a:gd name="connsiteX4" fmla="*/ 0 w 1242932"/>
                  <a:gd name="connsiteY4" fmla="*/ 621466 h 971470"/>
                  <a:gd name="connsiteX0" fmla="*/ 0 w 1242932"/>
                  <a:gd name="connsiteY0" fmla="*/ 850066 h 1200070"/>
                  <a:gd name="connsiteX1" fmla="*/ 635754 w 1242932"/>
                  <a:gd name="connsiteY1" fmla="*/ 0 h 1200070"/>
                  <a:gd name="connsiteX2" fmla="*/ 1242932 w 1242932"/>
                  <a:gd name="connsiteY2" fmla="*/ 850066 h 1200070"/>
                  <a:gd name="connsiteX3" fmla="*/ 630991 w 1242932"/>
                  <a:gd name="connsiteY3" fmla="*/ 1200070 h 1200070"/>
                  <a:gd name="connsiteX4" fmla="*/ 0 w 1242932"/>
                  <a:gd name="connsiteY4" fmla="*/ 850066 h 12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2932" h="1200070">
                    <a:moveTo>
                      <a:pt x="0" y="850066"/>
                    </a:moveTo>
                    <a:cubicBezTo>
                      <a:pt x="0" y="506840"/>
                      <a:pt x="292528" y="0"/>
                      <a:pt x="635754" y="0"/>
                    </a:cubicBezTo>
                    <a:cubicBezTo>
                      <a:pt x="978980" y="0"/>
                      <a:pt x="1242932" y="506840"/>
                      <a:pt x="1242932" y="850066"/>
                    </a:cubicBezTo>
                    <a:cubicBezTo>
                      <a:pt x="1242932" y="1193292"/>
                      <a:pt x="974217" y="1200070"/>
                      <a:pt x="630991" y="1200070"/>
                    </a:cubicBezTo>
                    <a:cubicBezTo>
                      <a:pt x="287765" y="1200070"/>
                      <a:pt x="0" y="1193292"/>
                      <a:pt x="0" y="850066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2C48CCB8-0267-4471-8BF8-4B100719D73D}"/>
                  </a:ext>
                </a:extLst>
              </p:cNvPr>
              <p:cNvGrpSpPr/>
              <p:nvPr/>
            </p:nvGrpSpPr>
            <p:grpSpPr>
              <a:xfrm>
                <a:off x="5406444" y="3804669"/>
                <a:ext cx="299764" cy="160662"/>
                <a:chOff x="5406444" y="3804669"/>
                <a:chExt cx="299764" cy="160662"/>
              </a:xfrm>
            </p:grpSpPr>
            <p:sp>
              <p:nvSpPr>
                <p:cNvPr id="58" name="楕円 16">
                  <a:extLst>
                    <a:ext uri="{FF2B5EF4-FFF2-40B4-BE49-F238E27FC236}">
                      <a16:creationId xmlns:a16="http://schemas.microsoft.com/office/drawing/2014/main" id="{F8ED5BFE-EB3B-43D7-8506-47248AC3B3C7}"/>
                    </a:ext>
                  </a:extLst>
                </p:cNvPr>
                <p:cNvSpPr/>
                <p:nvPr/>
              </p:nvSpPr>
              <p:spPr bwMode="auto">
                <a:xfrm>
                  <a:off x="5406444" y="3875006"/>
                  <a:ext cx="299764" cy="90325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楕円 16">
                  <a:extLst>
                    <a:ext uri="{FF2B5EF4-FFF2-40B4-BE49-F238E27FC236}">
                      <a16:creationId xmlns:a16="http://schemas.microsoft.com/office/drawing/2014/main" id="{3B29D7E1-44C5-42DF-80D5-704CBF42E598}"/>
                    </a:ext>
                  </a:extLst>
                </p:cNvPr>
                <p:cNvSpPr/>
                <p:nvPr/>
              </p:nvSpPr>
              <p:spPr bwMode="auto">
                <a:xfrm>
                  <a:off x="5406444" y="3804669"/>
                  <a:ext cx="299764" cy="81532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6D1C74F4-4C30-4248-A6DE-CB10FBA7E70D}"/>
                </a:ext>
              </a:extLst>
            </p:cNvPr>
            <p:cNvSpPr/>
            <p:nvPr/>
          </p:nvSpPr>
          <p:spPr bwMode="auto">
            <a:xfrm>
              <a:off x="4914281" y="1053942"/>
              <a:ext cx="1304973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BE62CE36-D48A-4849-97A0-E64DAA23093C}"/>
                </a:ext>
              </a:extLst>
            </p:cNvPr>
            <p:cNvSpPr/>
            <p:nvPr/>
          </p:nvSpPr>
          <p:spPr bwMode="auto">
            <a:xfrm>
              <a:off x="5071209" y="2519834"/>
              <a:ext cx="977166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BB4597E-719D-4F89-9CC2-AC33CE6389E4}"/>
                </a:ext>
              </a:extLst>
            </p:cNvPr>
            <p:cNvGrpSpPr/>
            <p:nvPr/>
          </p:nvGrpSpPr>
          <p:grpSpPr>
            <a:xfrm>
              <a:off x="4902342" y="1204057"/>
              <a:ext cx="1331771" cy="1425059"/>
              <a:chOff x="4443712" y="847868"/>
              <a:chExt cx="986061" cy="1055133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B752626A-66E3-43A2-AD3D-A61476B6AA16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AABC969D-35DC-43A3-AADF-B92AAE3D86CB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80142B11-27BD-4972-9D4B-24DABECF4EED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B89B9778-BE2B-4A17-AF0E-12B784FFCAFE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6B44BB08-8D17-479A-9D49-578B50803902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5F4C2FBB-1021-4195-91BA-76E29DCA741F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1FDAEA05-04FA-4C2E-ABF3-F7EE033C97FF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B88AD50D-25AE-4DEF-8F50-A734FFBE6F80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D27DAF59-26EE-4971-B24D-6199A67676A9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DE86DFC-B7CB-427B-98FA-B30330DBF0EF}"/>
                </a:ext>
              </a:extLst>
            </p:cNvPr>
            <p:cNvSpPr/>
            <p:nvPr/>
          </p:nvSpPr>
          <p:spPr bwMode="auto">
            <a:xfrm>
              <a:off x="5350733" y="2485978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38EC9C5-4219-4674-B1A3-3391C3A5F78A}"/>
                </a:ext>
              </a:extLst>
            </p:cNvPr>
            <p:cNvSpPr/>
            <p:nvPr/>
          </p:nvSpPr>
          <p:spPr bwMode="auto">
            <a:xfrm flipH="1">
              <a:off x="5020626" y="1188898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43E4BD17-DEE9-4B0E-A7BA-44EAE322610F}"/>
                </a:ext>
              </a:extLst>
            </p:cNvPr>
            <p:cNvSpPr/>
            <p:nvPr/>
          </p:nvSpPr>
          <p:spPr bwMode="auto">
            <a:xfrm>
              <a:off x="4950877" y="1519520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6F51760E-0AE1-4FE5-93A4-F728F2360610}"/>
                </a:ext>
              </a:extLst>
            </p:cNvPr>
            <p:cNvSpPr/>
            <p:nvPr/>
          </p:nvSpPr>
          <p:spPr bwMode="auto">
            <a:xfrm flipH="1">
              <a:off x="6005084" y="1519520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弦 12">
              <a:extLst>
                <a:ext uri="{FF2B5EF4-FFF2-40B4-BE49-F238E27FC236}">
                  <a16:creationId xmlns:a16="http://schemas.microsoft.com/office/drawing/2014/main" id="{92EA64C8-09FE-4411-BD90-750358E6871F}"/>
                </a:ext>
              </a:extLst>
            </p:cNvPr>
            <p:cNvSpPr/>
            <p:nvPr/>
          </p:nvSpPr>
          <p:spPr bwMode="auto">
            <a:xfrm>
              <a:off x="5155888" y="1687273"/>
              <a:ext cx="284952" cy="284952"/>
            </a:xfrm>
            <a:prstGeom prst="chord">
              <a:avLst>
                <a:gd name="adj1" fmla="val 20671010"/>
                <a:gd name="adj2" fmla="val 13079873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弦 13">
              <a:extLst>
                <a:ext uri="{FF2B5EF4-FFF2-40B4-BE49-F238E27FC236}">
                  <a16:creationId xmlns:a16="http://schemas.microsoft.com/office/drawing/2014/main" id="{B1994059-479F-4044-A744-2533F9C390CA}"/>
                </a:ext>
              </a:extLst>
            </p:cNvPr>
            <p:cNvSpPr/>
            <p:nvPr/>
          </p:nvSpPr>
          <p:spPr bwMode="auto">
            <a:xfrm flipH="1">
              <a:off x="5672828" y="1687273"/>
              <a:ext cx="284952" cy="284952"/>
            </a:xfrm>
            <a:prstGeom prst="chord">
              <a:avLst>
                <a:gd name="adj1" fmla="val 20671010"/>
                <a:gd name="adj2" fmla="val 13079873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E86CB4B-F8C7-473D-BC71-933AF3370D8E}"/>
                </a:ext>
              </a:extLst>
            </p:cNvPr>
            <p:cNvGrpSpPr/>
            <p:nvPr/>
          </p:nvGrpSpPr>
          <p:grpSpPr>
            <a:xfrm>
              <a:off x="5838045" y="803557"/>
              <a:ext cx="1157055" cy="1937912"/>
              <a:chOff x="5838045" y="803557"/>
              <a:chExt cx="1157055" cy="1937912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CF30582-09D4-4F7A-814F-F7B823178037}"/>
                  </a:ext>
                </a:extLst>
              </p:cNvPr>
              <p:cNvSpPr/>
              <p:nvPr/>
            </p:nvSpPr>
            <p:spPr bwMode="auto">
              <a:xfrm>
                <a:off x="6384471" y="803557"/>
                <a:ext cx="610629" cy="272839"/>
              </a:xfrm>
              <a:custGeom>
                <a:avLst/>
                <a:gdLst>
                  <a:gd name="connsiteX0" fmla="*/ 528130 w 610629"/>
                  <a:gd name="connsiteY0" fmla="*/ 303 h 272839"/>
                  <a:gd name="connsiteX1" fmla="*/ 553010 w 610629"/>
                  <a:gd name="connsiteY1" fmla="*/ 14541 h 272839"/>
                  <a:gd name="connsiteX2" fmla="*/ 553010 w 610629"/>
                  <a:gd name="connsiteY2" fmla="*/ 14542 h 272839"/>
                  <a:gd name="connsiteX3" fmla="*/ 558624 w 610629"/>
                  <a:gd name="connsiteY3" fmla="*/ 35178 h 272839"/>
                  <a:gd name="connsiteX4" fmla="*/ 559106 w 610629"/>
                  <a:gd name="connsiteY4" fmla="*/ 34805 h 272839"/>
                  <a:gd name="connsiteX5" fmla="*/ 582714 w 610629"/>
                  <a:gd name="connsiteY5" fmla="*/ 28383 h 272839"/>
                  <a:gd name="connsiteX6" fmla="*/ 603948 w 610629"/>
                  <a:gd name="connsiteY6" fmla="*/ 40534 h 272839"/>
                  <a:gd name="connsiteX7" fmla="*/ 603947 w 610629"/>
                  <a:gd name="connsiteY7" fmla="*/ 40535 h 272839"/>
                  <a:gd name="connsiteX8" fmla="*/ 598218 w 610629"/>
                  <a:gd name="connsiteY8" fmla="*/ 85377 h 272839"/>
                  <a:gd name="connsiteX9" fmla="*/ 558010 w 610629"/>
                  <a:gd name="connsiteY9" fmla="*/ 116474 h 272839"/>
                  <a:gd name="connsiteX10" fmla="*/ 562408 w 610629"/>
                  <a:gd name="connsiteY10" fmla="*/ 132640 h 272839"/>
                  <a:gd name="connsiteX11" fmla="*/ 550256 w 610629"/>
                  <a:gd name="connsiteY11" fmla="*/ 153874 h 272839"/>
                  <a:gd name="connsiteX12" fmla="*/ 428238 w 610629"/>
                  <a:gd name="connsiteY12" fmla="*/ 248244 h 272839"/>
                  <a:gd name="connsiteX13" fmla="*/ 426236 w 610629"/>
                  <a:gd name="connsiteY13" fmla="*/ 253075 h 272839"/>
                  <a:gd name="connsiteX14" fmla="*/ 378522 w 610629"/>
                  <a:gd name="connsiteY14" fmla="*/ 272839 h 272839"/>
                  <a:gd name="connsiteX15" fmla="*/ 67478 w 610629"/>
                  <a:gd name="connsiteY15" fmla="*/ 272839 h 272839"/>
                  <a:gd name="connsiteX16" fmla="*/ 0 w 610629"/>
                  <a:gd name="connsiteY16" fmla="*/ 205361 h 272839"/>
                  <a:gd name="connsiteX17" fmla="*/ 67478 w 610629"/>
                  <a:gd name="connsiteY17" fmla="*/ 137883 h 272839"/>
                  <a:gd name="connsiteX18" fmla="*/ 265799 w 610629"/>
                  <a:gd name="connsiteY18" fmla="*/ 137883 h 272839"/>
                  <a:gd name="connsiteX19" fmla="*/ 419315 w 610629"/>
                  <a:gd name="connsiteY19" fmla="*/ 19151 h 272839"/>
                  <a:gd name="connsiteX20" fmla="*/ 466641 w 610629"/>
                  <a:gd name="connsiteY20" fmla="*/ 25198 h 272839"/>
                  <a:gd name="connsiteX21" fmla="*/ 468617 w 610629"/>
                  <a:gd name="connsiteY21" fmla="*/ 32463 h 272839"/>
                  <a:gd name="connsiteX22" fmla="*/ 500470 w 610629"/>
                  <a:gd name="connsiteY22" fmla="*/ 7828 h 272839"/>
                  <a:gd name="connsiteX23" fmla="*/ 528130 w 610629"/>
                  <a:gd name="connsiteY23" fmla="*/ 303 h 272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10629" h="272839">
                    <a:moveTo>
                      <a:pt x="528130" y="303"/>
                    </a:moveTo>
                    <a:cubicBezTo>
                      <a:pt x="537638" y="1518"/>
                      <a:pt x="546683" y="6360"/>
                      <a:pt x="553010" y="14541"/>
                    </a:cubicBezTo>
                    <a:lnTo>
                      <a:pt x="553010" y="14542"/>
                    </a:lnTo>
                    <a:lnTo>
                      <a:pt x="558624" y="35178"/>
                    </a:lnTo>
                    <a:lnTo>
                      <a:pt x="559106" y="34805"/>
                    </a:lnTo>
                    <a:cubicBezTo>
                      <a:pt x="566088" y="29405"/>
                      <a:pt x="574599" y="27346"/>
                      <a:pt x="582714" y="28383"/>
                    </a:cubicBezTo>
                    <a:cubicBezTo>
                      <a:pt x="590829" y="29420"/>
                      <a:pt x="598548" y="33552"/>
                      <a:pt x="603948" y="40534"/>
                    </a:cubicBezTo>
                    <a:lnTo>
                      <a:pt x="603947" y="40535"/>
                    </a:lnTo>
                    <a:cubicBezTo>
                      <a:pt x="614748" y="54500"/>
                      <a:pt x="612183" y="74577"/>
                      <a:pt x="598218" y="85377"/>
                    </a:cubicBezTo>
                    <a:lnTo>
                      <a:pt x="558010" y="116474"/>
                    </a:lnTo>
                    <a:lnTo>
                      <a:pt x="562408" y="132640"/>
                    </a:lnTo>
                    <a:cubicBezTo>
                      <a:pt x="561371" y="140755"/>
                      <a:pt x="557238" y="148474"/>
                      <a:pt x="550256" y="153874"/>
                    </a:cubicBezTo>
                    <a:lnTo>
                      <a:pt x="428238" y="248244"/>
                    </a:lnTo>
                    <a:lnTo>
                      <a:pt x="426236" y="253075"/>
                    </a:lnTo>
                    <a:cubicBezTo>
                      <a:pt x="414025" y="265286"/>
                      <a:pt x="397156" y="272839"/>
                      <a:pt x="378522" y="272839"/>
                    </a:cubicBezTo>
                    <a:lnTo>
                      <a:pt x="67478" y="272839"/>
                    </a:lnTo>
                    <a:cubicBezTo>
                      <a:pt x="30211" y="272839"/>
                      <a:pt x="0" y="242628"/>
                      <a:pt x="0" y="205361"/>
                    </a:cubicBezTo>
                    <a:cubicBezTo>
                      <a:pt x="0" y="168094"/>
                      <a:pt x="30211" y="137883"/>
                      <a:pt x="67478" y="137883"/>
                    </a:cubicBezTo>
                    <a:lnTo>
                      <a:pt x="265799" y="137883"/>
                    </a:lnTo>
                    <a:lnTo>
                      <a:pt x="419315" y="19151"/>
                    </a:lnTo>
                    <a:cubicBezTo>
                      <a:pt x="434054" y="7753"/>
                      <a:pt x="455242" y="10460"/>
                      <a:pt x="466641" y="25198"/>
                    </a:cubicBezTo>
                    <a:lnTo>
                      <a:pt x="468617" y="32463"/>
                    </a:lnTo>
                    <a:lnTo>
                      <a:pt x="500470" y="7828"/>
                    </a:lnTo>
                    <a:cubicBezTo>
                      <a:pt x="508651" y="1501"/>
                      <a:pt x="518622" y="-911"/>
                      <a:pt x="528130" y="303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0DC74CF-50D2-4A7D-A11F-1B6344561253}"/>
                  </a:ext>
                </a:extLst>
              </p:cNvPr>
              <p:cNvSpPr/>
              <p:nvPr/>
            </p:nvSpPr>
            <p:spPr bwMode="auto">
              <a:xfrm>
                <a:off x="5838045" y="1067987"/>
                <a:ext cx="832595" cy="1673482"/>
              </a:xfrm>
              <a:custGeom>
                <a:avLst/>
                <a:gdLst>
                  <a:gd name="connsiteX0" fmla="*/ 580549 w 832595"/>
                  <a:gd name="connsiteY0" fmla="*/ 0 h 1673482"/>
                  <a:gd name="connsiteX1" fmla="*/ 832595 w 832595"/>
                  <a:gd name="connsiteY1" fmla="*/ 0 h 1673482"/>
                  <a:gd name="connsiteX2" fmla="*/ 832595 w 832595"/>
                  <a:gd name="connsiteY2" fmla="*/ 979649 h 1673482"/>
                  <a:gd name="connsiteX3" fmla="*/ 822692 w 832595"/>
                  <a:gd name="connsiteY3" fmla="*/ 1028703 h 1673482"/>
                  <a:gd name="connsiteX4" fmla="*/ 821157 w 832595"/>
                  <a:gd name="connsiteY4" fmla="*/ 1030979 h 1673482"/>
                  <a:gd name="connsiteX5" fmla="*/ 819235 w 832595"/>
                  <a:gd name="connsiteY5" fmla="*/ 1039922 h 1673482"/>
                  <a:gd name="connsiteX6" fmla="*/ 790742 w 832595"/>
                  <a:gd name="connsiteY6" fmla="*/ 1081062 h 1673482"/>
                  <a:gd name="connsiteX7" fmla="*/ 174707 w 832595"/>
                  <a:gd name="connsiteY7" fmla="*/ 1673482 h 1673482"/>
                  <a:gd name="connsiteX8" fmla="*/ 0 w 832595"/>
                  <a:gd name="connsiteY8" fmla="*/ 1491811 h 1673482"/>
                  <a:gd name="connsiteX9" fmla="*/ 580549 w 832595"/>
                  <a:gd name="connsiteY9" fmla="*/ 933516 h 1673482"/>
                  <a:gd name="connsiteX0" fmla="*/ 580549 w 832595"/>
                  <a:gd name="connsiteY0" fmla="*/ 0 h 1673482"/>
                  <a:gd name="connsiteX1" fmla="*/ 832595 w 832595"/>
                  <a:gd name="connsiteY1" fmla="*/ 0 h 1673482"/>
                  <a:gd name="connsiteX2" fmla="*/ 832595 w 832595"/>
                  <a:gd name="connsiteY2" fmla="*/ 979649 h 1673482"/>
                  <a:gd name="connsiteX3" fmla="*/ 822692 w 832595"/>
                  <a:gd name="connsiteY3" fmla="*/ 1028703 h 1673482"/>
                  <a:gd name="connsiteX4" fmla="*/ 821157 w 832595"/>
                  <a:gd name="connsiteY4" fmla="*/ 1030979 h 1673482"/>
                  <a:gd name="connsiteX5" fmla="*/ 819235 w 832595"/>
                  <a:gd name="connsiteY5" fmla="*/ 1039922 h 1673482"/>
                  <a:gd name="connsiteX6" fmla="*/ 790742 w 832595"/>
                  <a:gd name="connsiteY6" fmla="*/ 1081062 h 1673482"/>
                  <a:gd name="connsiteX7" fmla="*/ 174707 w 832595"/>
                  <a:gd name="connsiteY7" fmla="*/ 1673482 h 1673482"/>
                  <a:gd name="connsiteX8" fmla="*/ 76980 w 832595"/>
                  <a:gd name="connsiteY8" fmla="*/ 1565676 h 1673482"/>
                  <a:gd name="connsiteX9" fmla="*/ 0 w 832595"/>
                  <a:gd name="connsiteY9" fmla="*/ 1491811 h 1673482"/>
                  <a:gd name="connsiteX10" fmla="*/ 580549 w 832595"/>
                  <a:gd name="connsiteY10" fmla="*/ 933516 h 1673482"/>
                  <a:gd name="connsiteX11" fmla="*/ 580549 w 832595"/>
                  <a:gd name="connsiteY11" fmla="*/ 0 h 1673482"/>
                  <a:gd name="connsiteX0" fmla="*/ 636919 w 888965"/>
                  <a:gd name="connsiteY0" fmla="*/ 0 h 1760939"/>
                  <a:gd name="connsiteX1" fmla="*/ 888965 w 888965"/>
                  <a:gd name="connsiteY1" fmla="*/ 0 h 1760939"/>
                  <a:gd name="connsiteX2" fmla="*/ 888965 w 888965"/>
                  <a:gd name="connsiteY2" fmla="*/ 979649 h 1760939"/>
                  <a:gd name="connsiteX3" fmla="*/ 879062 w 888965"/>
                  <a:gd name="connsiteY3" fmla="*/ 1028703 h 1760939"/>
                  <a:gd name="connsiteX4" fmla="*/ 877527 w 888965"/>
                  <a:gd name="connsiteY4" fmla="*/ 1030979 h 1760939"/>
                  <a:gd name="connsiteX5" fmla="*/ 875605 w 888965"/>
                  <a:gd name="connsiteY5" fmla="*/ 1039922 h 1760939"/>
                  <a:gd name="connsiteX6" fmla="*/ 847112 w 888965"/>
                  <a:gd name="connsiteY6" fmla="*/ 1081062 h 1760939"/>
                  <a:gd name="connsiteX7" fmla="*/ 231077 w 888965"/>
                  <a:gd name="connsiteY7" fmla="*/ 1673482 h 1760939"/>
                  <a:gd name="connsiteX8" fmla="*/ 0 w 888965"/>
                  <a:gd name="connsiteY8" fmla="*/ 1760939 h 1760939"/>
                  <a:gd name="connsiteX9" fmla="*/ 56370 w 888965"/>
                  <a:gd name="connsiteY9" fmla="*/ 1491811 h 1760939"/>
                  <a:gd name="connsiteX10" fmla="*/ 636919 w 888965"/>
                  <a:gd name="connsiteY10" fmla="*/ 933516 h 1760939"/>
                  <a:gd name="connsiteX11" fmla="*/ 636919 w 888965"/>
                  <a:gd name="connsiteY11" fmla="*/ 0 h 1760939"/>
                  <a:gd name="connsiteX0" fmla="*/ 0 w 888965"/>
                  <a:gd name="connsiteY0" fmla="*/ 1760939 h 1852379"/>
                  <a:gd name="connsiteX1" fmla="*/ 56370 w 888965"/>
                  <a:gd name="connsiteY1" fmla="*/ 1491811 h 1852379"/>
                  <a:gd name="connsiteX2" fmla="*/ 636919 w 888965"/>
                  <a:gd name="connsiteY2" fmla="*/ 933516 h 1852379"/>
                  <a:gd name="connsiteX3" fmla="*/ 636919 w 888965"/>
                  <a:gd name="connsiteY3" fmla="*/ 0 h 1852379"/>
                  <a:gd name="connsiteX4" fmla="*/ 888965 w 888965"/>
                  <a:gd name="connsiteY4" fmla="*/ 0 h 1852379"/>
                  <a:gd name="connsiteX5" fmla="*/ 888965 w 888965"/>
                  <a:gd name="connsiteY5" fmla="*/ 979649 h 1852379"/>
                  <a:gd name="connsiteX6" fmla="*/ 879062 w 888965"/>
                  <a:gd name="connsiteY6" fmla="*/ 1028703 h 1852379"/>
                  <a:gd name="connsiteX7" fmla="*/ 877527 w 888965"/>
                  <a:gd name="connsiteY7" fmla="*/ 1030979 h 1852379"/>
                  <a:gd name="connsiteX8" fmla="*/ 875605 w 888965"/>
                  <a:gd name="connsiteY8" fmla="*/ 1039922 h 1852379"/>
                  <a:gd name="connsiteX9" fmla="*/ 847112 w 888965"/>
                  <a:gd name="connsiteY9" fmla="*/ 1081062 h 1852379"/>
                  <a:gd name="connsiteX10" fmla="*/ 231077 w 888965"/>
                  <a:gd name="connsiteY10" fmla="*/ 1673482 h 1852379"/>
                  <a:gd name="connsiteX11" fmla="*/ 91440 w 888965"/>
                  <a:gd name="connsiteY11" fmla="*/ 1852379 h 1852379"/>
                  <a:gd name="connsiteX0" fmla="*/ 0 w 888965"/>
                  <a:gd name="connsiteY0" fmla="*/ 1760939 h 1760939"/>
                  <a:gd name="connsiteX1" fmla="*/ 56370 w 888965"/>
                  <a:gd name="connsiteY1" fmla="*/ 1491811 h 1760939"/>
                  <a:gd name="connsiteX2" fmla="*/ 636919 w 888965"/>
                  <a:gd name="connsiteY2" fmla="*/ 933516 h 1760939"/>
                  <a:gd name="connsiteX3" fmla="*/ 636919 w 888965"/>
                  <a:gd name="connsiteY3" fmla="*/ 0 h 1760939"/>
                  <a:gd name="connsiteX4" fmla="*/ 888965 w 888965"/>
                  <a:gd name="connsiteY4" fmla="*/ 0 h 1760939"/>
                  <a:gd name="connsiteX5" fmla="*/ 888965 w 888965"/>
                  <a:gd name="connsiteY5" fmla="*/ 979649 h 1760939"/>
                  <a:gd name="connsiteX6" fmla="*/ 879062 w 888965"/>
                  <a:gd name="connsiteY6" fmla="*/ 1028703 h 1760939"/>
                  <a:gd name="connsiteX7" fmla="*/ 877527 w 888965"/>
                  <a:gd name="connsiteY7" fmla="*/ 1030979 h 1760939"/>
                  <a:gd name="connsiteX8" fmla="*/ 875605 w 888965"/>
                  <a:gd name="connsiteY8" fmla="*/ 1039922 h 1760939"/>
                  <a:gd name="connsiteX9" fmla="*/ 847112 w 888965"/>
                  <a:gd name="connsiteY9" fmla="*/ 1081062 h 1760939"/>
                  <a:gd name="connsiteX10" fmla="*/ 231077 w 888965"/>
                  <a:gd name="connsiteY10" fmla="*/ 1673482 h 1760939"/>
                  <a:gd name="connsiteX0" fmla="*/ 0 w 832595"/>
                  <a:gd name="connsiteY0" fmla="*/ 1491811 h 1673482"/>
                  <a:gd name="connsiteX1" fmla="*/ 580549 w 832595"/>
                  <a:gd name="connsiteY1" fmla="*/ 933516 h 1673482"/>
                  <a:gd name="connsiteX2" fmla="*/ 580549 w 832595"/>
                  <a:gd name="connsiteY2" fmla="*/ 0 h 1673482"/>
                  <a:gd name="connsiteX3" fmla="*/ 832595 w 832595"/>
                  <a:gd name="connsiteY3" fmla="*/ 0 h 1673482"/>
                  <a:gd name="connsiteX4" fmla="*/ 832595 w 832595"/>
                  <a:gd name="connsiteY4" fmla="*/ 979649 h 1673482"/>
                  <a:gd name="connsiteX5" fmla="*/ 822692 w 832595"/>
                  <a:gd name="connsiteY5" fmla="*/ 1028703 h 1673482"/>
                  <a:gd name="connsiteX6" fmla="*/ 821157 w 832595"/>
                  <a:gd name="connsiteY6" fmla="*/ 1030979 h 1673482"/>
                  <a:gd name="connsiteX7" fmla="*/ 819235 w 832595"/>
                  <a:gd name="connsiteY7" fmla="*/ 1039922 h 1673482"/>
                  <a:gd name="connsiteX8" fmla="*/ 790742 w 832595"/>
                  <a:gd name="connsiteY8" fmla="*/ 1081062 h 1673482"/>
                  <a:gd name="connsiteX9" fmla="*/ 174707 w 832595"/>
                  <a:gd name="connsiteY9" fmla="*/ 1673482 h 167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32595" h="1673482">
                    <a:moveTo>
                      <a:pt x="0" y="1491811"/>
                    </a:moveTo>
                    <a:lnTo>
                      <a:pt x="580549" y="933516"/>
                    </a:lnTo>
                    <a:lnTo>
                      <a:pt x="580549" y="0"/>
                    </a:lnTo>
                    <a:lnTo>
                      <a:pt x="832595" y="0"/>
                    </a:lnTo>
                    <a:lnTo>
                      <a:pt x="832595" y="979649"/>
                    </a:lnTo>
                    <a:cubicBezTo>
                      <a:pt x="832595" y="997049"/>
                      <a:pt x="829069" y="1013626"/>
                      <a:pt x="822692" y="1028703"/>
                    </a:cubicBezTo>
                    <a:lnTo>
                      <a:pt x="821157" y="1030979"/>
                    </a:lnTo>
                    <a:lnTo>
                      <a:pt x="819235" y="1039922"/>
                    </a:lnTo>
                    <a:cubicBezTo>
                      <a:pt x="812788" y="1054969"/>
                      <a:pt x="803284" y="1069001"/>
                      <a:pt x="790742" y="1081062"/>
                    </a:cubicBezTo>
                    <a:lnTo>
                      <a:pt x="174707" y="1673482"/>
                    </a:lnTo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07D5DE5-F0E8-4C7D-B28D-5DA4BAACCF04}"/>
                </a:ext>
              </a:extLst>
            </p:cNvPr>
            <p:cNvGrpSpPr/>
            <p:nvPr/>
          </p:nvGrpSpPr>
          <p:grpSpPr>
            <a:xfrm flipH="1">
              <a:off x="4132355" y="803557"/>
              <a:ext cx="1157055" cy="1937912"/>
              <a:chOff x="5838045" y="803557"/>
              <a:chExt cx="1157055" cy="1937912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AA798B81-C0DC-4D4A-8019-F551BB8AA5EB}"/>
                  </a:ext>
                </a:extLst>
              </p:cNvPr>
              <p:cNvSpPr/>
              <p:nvPr/>
            </p:nvSpPr>
            <p:spPr bwMode="auto">
              <a:xfrm>
                <a:off x="6384471" y="803557"/>
                <a:ext cx="610629" cy="272839"/>
              </a:xfrm>
              <a:custGeom>
                <a:avLst/>
                <a:gdLst>
                  <a:gd name="connsiteX0" fmla="*/ 528130 w 610629"/>
                  <a:gd name="connsiteY0" fmla="*/ 303 h 272839"/>
                  <a:gd name="connsiteX1" fmla="*/ 553010 w 610629"/>
                  <a:gd name="connsiteY1" fmla="*/ 14541 h 272839"/>
                  <a:gd name="connsiteX2" fmla="*/ 553010 w 610629"/>
                  <a:gd name="connsiteY2" fmla="*/ 14542 h 272839"/>
                  <a:gd name="connsiteX3" fmla="*/ 558624 w 610629"/>
                  <a:gd name="connsiteY3" fmla="*/ 35178 h 272839"/>
                  <a:gd name="connsiteX4" fmla="*/ 559106 w 610629"/>
                  <a:gd name="connsiteY4" fmla="*/ 34805 h 272839"/>
                  <a:gd name="connsiteX5" fmla="*/ 582714 w 610629"/>
                  <a:gd name="connsiteY5" fmla="*/ 28383 h 272839"/>
                  <a:gd name="connsiteX6" fmla="*/ 603948 w 610629"/>
                  <a:gd name="connsiteY6" fmla="*/ 40534 h 272839"/>
                  <a:gd name="connsiteX7" fmla="*/ 603947 w 610629"/>
                  <a:gd name="connsiteY7" fmla="*/ 40535 h 272839"/>
                  <a:gd name="connsiteX8" fmla="*/ 598218 w 610629"/>
                  <a:gd name="connsiteY8" fmla="*/ 85377 h 272839"/>
                  <a:gd name="connsiteX9" fmla="*/ 558010 w 610629"/>
                  <a:gd name="connsiteY9" fmla="*/ 116474 h 272839"/>
                  <a:gd name="connsiteX10" fmla="*/ 562408 w 610629"/>
                  <a:gd name="connsiteY10" fmla="*/ 132640 h 272839"/>
                  <a:gd name="connsiteX11" fmla="*/ 550256 w 610629"/>
                  <a:gd name="connsiteY11" fmla="*/ 153874 h 272839"/>
                  <a:gd name="connsiteX12" fmla="*/ 428238 w 610629"/>
                  <a:gd name="connsiteY12" fmla="*/ 248244 h 272839"/>
                  <a:gd name="connsiteX13" fmla="*/ 426236 w 610629"/>
                  <a:gd name="connsiteY13" fmla="*/ 253075 h 272839"/>
                  <a:gd name="connsiteX14" fmla="*/ 378522 w 610629"/>
                  <a:gd name="connsiteY14" fmla="*/ 272839 h 272839"/>
                  <a:gd name="connsiteX15" fmla="*/ 67478 w 610629"/>
                  <a:gd name="connsiteY15" fmla="*/ 272839 h 272839"/>
                  <a:gd name="connsiteX16" fmla="*/ 0 w 610629"/>
                  <a:gd name="connsiteY16" fmla="*/ 205361 h 272839"/>
                  <a:gd name="connsiteX17" fmla="*/ 67478 w 610629"/>
                  <a:gd name="connsiteY17" fmla="*/ 137883 h 272839"/>
                  <a:gd name="connsiteX18" fmla="*/ 265799 w 610629"/>
                  <a:gd name="connsiteY18" fmla="*/ 137883 h 272839"/>
                  <a:gd name="connsiteX19" fmla="*/ 419315 w 610629"/>
                  <a:gd name="connsiteY19" fmla="*/ 19151 h 272839"/>
                  <a:gd name="connsiteX20" fmla="*/ 466641 w 610629"/>
                  <a:gd name="connsiteY20" fmla="*/ 25198 h 272839"/>
                  <a:gd name="connsiteX21" fmla="*/ 468617 w 610629"/>
                  <a:gd name="connsiteY21" fmla="*/ 32463 h 272839"/>
                  <a:gd name="connsiteX22" fmla="*/ 500470 w 610629"/>
                  <a:gd name="connsiteY22" fmla="*/ 7828 h 272839"/>
                  <a:gd name="connsiteX23" fmla="*/ 528130 w 610629"/>
                  <a:gd name="connsiteY23" fmla="*/ 303 h 272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10629" h="272839">
                    <a:moveTo>
                      <a:pt x="528130" y="303"/>
                    </a:moveTo>
                    <a:cubicBezTo>
                      <a:pt x="537638" y="1518"/>
                      <a:pt x="546683" y="6360"/>
                      <a:pt x="553010" y="14541"/>
                    </a:cubicBezTo>
                    <a:lnTo>
                      <a:pt x="553010" y="14542"/>
                    </a:lnTo>
                    <a:lnTo>
                      <a:pt x="558624" y="35178"/>
                    </a:lnTo>
                    <a:lnTo>
                      <a:pt x="559106" y="34805"/>
                    </a:lnTo>
                    <a:cubicBezTo>
                      <a:pt x="566088" y="29405"/>
                      <a:pt x="574599" y="27346"/>
                      <a:pt x="582714" y="28383"/>
                    </a:cubicBezTo>
                    <a:cubicBezTo>
                      <a:pt x="590829" y="29420"/>
                      <a:pt x="598548" y="33552"/>
                      <a:pt x="603948" y="40534"/>
                    </a:cubicBezTo>
                    <a:lnTo>
                      <a:pt x="603947" y="40535"/>
                    </a:lnTo>
                    <a:cubicBezTo>
                      <a:pt x="614748" y="54500"/>
                      <a:pt x="612183" y="74577"/>
                      <a:pt x="598218" y="85377"/>
                    </a:cubicBezTo>
                    <a:lnTo>
                      <a:pt x="558010" y="116474"/>
                    </a:lnTo>
                    <a:lnTo>
                      <a:pt x="562408" y="132640"/>
                    </a:lnTo>
                    <a:cubicBezTo>
                      <a:pt x="561371" y="140755"/>
                      <a:pt x="557238" y="148474"/>
                      <a:pt x="550256" y="153874"/>
                    </a:cubicBezTo>
                    <a:lnTo>
                      <a:pt x="428238" y="248244"/>
                    </a:lnTo>
                    <a:lnTo>
                      <a:pt x="426236" y="253075"/>
                    </a:lnTo>
                    <a:cubicBezTo>
                      <a:pt x="414025" y="265286"/>
                      <a:pt x="397156" y="272839"/>
                      <a:pt x="378522" y="272839"/>
                    </a:cubicBezTo>
                    <a:lnTo>
                      <a:pt x="67478" y="272839"/>
                    </a:lnTo>
                    <a:cubicBezTo>
                      <a:pt x="30211" y="272839"/>
                      <a:pt x="0" y="242628"/>
                      <a:pt x="0" y="205361"/>
                    </a:cubicBezTo>
                    <a:cubicBezTo>
                      <a:pt x="0" y="168094"/>
                      <a:pt x="30211" y="137883"/>
                      <a:pt x="67478" y="137883"/>
                    </a:cubicBezTo>
                    <a:lnTo>
                      <a:pt x="265799" y="137883"/>
                    </a:lnTo>
                    <a:lnTo>
                      <a:pt x="419315" y="19151"/>
                    </a:lnTo>
                    <a:cubicBezTo>
                      <a:pt x="434054" y="7753"/>
                      <a:pt x="455242" y="10460"/>
                      <a:pt x="466641" y="25198"/>
                    </a:cubicBezTo>
                    <a:lnTo>
                      <a:pt x="468617" y="32463"/>
                    </a:lnTo>
                    <a:lnTo>
                      <a:pt x="500470" y="7828"/>
                    </a:lnTo>
                    <a:cubicBezTo>
                      <a:pt x="508651" y="1501"/>
                      <a:pt x="518622" y="-911"/>
                      <a:pt x="528130" y="303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22093C3B-0C05-41A3-B216-7DC36279E8AA}"/>
                  </a:ext>
                </a:extLst>
              </p:cNvPr>
              <p:cNvSpPr/>
              <p:nvPr/>
            </p:nvSpPr>
            <p:spPr bwMode="auto">
              <a:xfrm>
                <a:off x="5838045" y="1067987"/>
                <a:ext cx="832595" cy="1673482"/>
              </a:xfrm>
              <a:custGeom>
                <a:avLst/>
                <a:gdLst>
                  <a:gd name="connsiteX0" fmla="*/ 580549 w 832595"/>
                  <a:gd name="connsiteY0" fmla="*/ 0 h 1673482"/>
                  <a:gd name="connsiteX1" fmla="*/ 832595 w 832595"/>
                  <a:gd name="connsiteY1" fmla="*/ 0 h 1673482"/>
                  <a:gd name="connsiteX2" fmla="*/ 832595 w 832595"/>
                  <a:gd name="connsiteY2" fmla="*/ 979649 h 1673482"/>
                  <a:gd name="connsiteX3" fmla="*/ 822692 w 832595"/>
                  <a:gd name="connsiteY3" fmla="*/ 1028703 h 1673482"/>
                  <a:gd name="connsiteX4" fmla="*/ 821157 w 832595"/>
                  <a:gd name="connsiteY4" fmla="*/ 1030979 h 1673482"/>
                  <a:gd name="connsiteX5" fmla="*/ 819235 w 832595"/>
                  <a:gd name="connsiteY5" fmla="*/ 1039922 h 1673482"/>
                  <a:gd name="connsiteX6" fmla="*/ 790742 w 832595"/>
                  <a:gd name="connsiteY6" fmla="*/ 1081062 h 1673482"/>
                  <a:gd name="connsiteX7" fmla="*/ 174707 w 832595"/>
                  <a:gd name="connsiteY7" fmla="*/ 1673482 h 1673482"/>
                  <a:gd name="connsiteX8" fmla="*/ 0 w 832595"/>
                  <a:gd name="connsiteY8" fmla="*/ 1491811 h 1673482"/>
                  <a:gd name="connsiteX9" fmla="*/ 580549 w 832595"/>
                  <a:gd name="connsiteY9" fmla="*/ 933516 h 1673482"/>
                  <a:gd name="connsiteX0" fmla="*/ 580549 w 832595"/>
                  <a:gd name="connsiteY0" fmla="*/ 0 h 1673482"/>
                  <a:gd name="connsiteX1" fmla="*/ 832595 w 832595"/>
                  <a:gd name="connsiteY1" fmla="*/ 0 h 1673482"/>
                  <a:gd name="connsiteX2" fmla="*/ 832595 w 832595"/>
                  <a:gd name="connsiteY2" fmla="*/ 979649 h 1673482"/>
                  <a:gd name="connsiteX3" fmla="*/ 822692 w 832595"/>
                  <a:gd name="connsiteY3" fmla="*/ 1028703 h 1673482"/>
                  <a:gd name="connsiteX4" fmla="*/ 821157 w 832595"/>
                  <a:gd name="connsiteY4" fmla="*/ 1030979 h 1673482"/>
                  <a:gd name="connsiteX5" fmla="*/ 819235 w 832595"/>
                  <a:gd name="connsiteY5" fmla="*/ 1039922 h 1673482"/>
                  <a:gd name="connsiteX6" fmla="*/ 790742 w 832595"/>
                  <a:gd name="connsiteY6" fmla="*/ 1081062 h 1673482"/>
                  <a:gd name="connsiteX7" fmla="*/ 174707 w 832595"/>
                  <a:gd name="connsiteY7" fmla="*/ 1673482 h 1673482"/>
                  <a:gd name="connsiteX8" fmla="*/ 76980 w 832595"/>
                  <a:gd name="connsiteY8" fmla="*/ 1565676 h 1673482"/>
                  <a:gd name="connsiteX9" fmla="*/ 0 w 832595"/>
                  <a:gd name="connsiteY9" fmla="*/ 1491811 h 1673482"/>
                  <a:gd name="connsiteX10" fmla="*/ 580549 w 832595"/>
                  <a:gd name="connsiteY10" fmla="*/ 933516 h 1673482"/>
                  <a:gd name="connsiteX11" fmla="*/ 580549 w 832595"/>
                  <a:gd name="connsiteY11" fmla="*/ 0 h 1673482"/>
                  <a:gd name="connsiteX0" fmla="*/ 636919 w 888965"/>
                  <a:gd name="connsiteY0" fmla="*/ 0 h 1760939"/>
                  <a:gd name="connsiteX1" fmla="*/ 888965 w 888965"/>
                  <a:gd name="connsiteY1" fmla="*/ 0 h 1760939"/>
                  <a:gd name="connsiteX2" fmla="*/ 888965 w 888965"/>
                  <a:gd name="connsiteY2" fmla="*/ 979649 h 1760939"/>
                  <a:gd name="connsiteX3" fmla="*/ 879062 w 888965"/>
                  <a:gd name="connsiteY3" fmla="*/ 1028703 h 1760939"/>
                  <a:gd name="connsiteX4" fmla="*/ 877527 w 888965"/>
                  <a:gd name="connsiteY4" fmla="*/ 1030979 h 1760939"/>
                  <a:gd name="connsiteX5" fmla="*/ 875605 w 888965"/>
                  <a:gd name="connsiteY5" fmla="*/ 1039922 h 1760939"/>
                  <a:gd name="connsiteX6" fmla="*/ 847112 w 888965"/>
                  <a:gd name="connsiteY6" fmla="*/ 1081062 h 1760939"/>
                  <a:gd name="connsiteX7" fmla="*/ 231077 w 888965"/>
                  <a:gd name="connsiteY7" fmla="*/ 1673482 h 1760939"/>
                  <a:gd name="connsiteX8" fmla="*/ 0 w 888965"/>
                  <a:gd name="connsiteY8" fmla="*/ 1760939 h 1760939"/>
                  <a:gd name="connsiteX9" fmla="*/ 56370 w 888965"/>
                  <a:gd name="connsiteY9" fmla="*/ 1491811 h 1760939"/>
                  <a:gd name="connsiteX10" fmla="*/ 636919 w 888965"/>
                  <a:gd name="connsiteY10" fmla="*/ 933516 h 1760939"/>
                  <a:gd name="connsiteX11" fmla="*/ 636919 w 888965"/>
                  <a:gd name="connsiteY11" fmla="*/ 0 h 1760939"/>
                  <a:gd name="connsiteX0" fmla="*/ 0 w 888965"/>
                  <a:gd name="connsiteY0" fmla="*/ 1760939 h 1852379"/>
                  <a:gd name="connsiteX1" fmla="*/ 56370 w 888965"/>
                  <a:gd name="connsiteY1" fmla="*/ 1491811 h 1852379"/>
                  <a:gd name="connsiteX2" fmla="*/ 636919 w 888965"/>
                  <a:gd name="connsiteY2" fmla="*/ 933516 h 1852379"/>
                  <a:gd name="connsiteX3" fmla="*/ 636919 w 888965"/>
                  <a:gd name="connsiteY3" fmla="*/ 0 h 1852379"/>
                  <a:gd name="connsiteX4" fmla="*/ 888965 w 888965"/>
                  <a:gd name="connsiteY4" fmla="*/ 0 h 1852379"/>
                  <a:gd name="connsiteX5" fmla="*/ 888965 w 888965"/>
                  <a:gd name="connsiteY5" fmla="*/ 979649 h 1852379"/>
                  <a:gd name="connsiteX6" fmla="*/ 879062 w 888965"/>
                  <a:gd name="connsiteY6" fmla="*/ 1028703 h 1852379"/>
                  <a:gd name="connsiteX7" fmla="*/ 877527 w 888965"/>
                  <a:gd name="connsiteY7" fmla="*/ 1030979 h 1852379"/>
                  <a:gd name="connsiteX8" fmla="*/ 875605 w 888965"/>
                  <a:gd name="connsiteY8" fmla="*/ 1039922 h 1852379"/>
                  <a:gd name="connsiteX9" fmla="*/ 847112 w 888965"/>
                  <a:gd name="connsiteY9" fmla="*/ 1081062 h 1852379"/>
                  <a:gd name="connsiteX10" fmla="*/ 231077 w 888965"/>
                  <a:gd name="connsiteY10" fmla="*/ 1673482 h 1852379"/>
                  <a:gd name="connsiteX11" fmla="*/ 91440 w 888965"/>
                  <a:gd name="connsiteY11" fmla="*/ 1852379 h 1852379"/>
                  <a:gd name="connsiteX0" fmla="*/ 0 w 888965"/>
                  <a:gd name="connsiteY0" fmla="*/ 1760939 h 1760939"/>
                  <a:gd name="connsiteX1" fmla="*/ 56370 w 888965"/>
                  <a:gd name="connsiteY1" fmla="*/ 1491811 h 1760939"/>
                  <a:gd name="connsiteX2" fmla="*/ 636919 w 888965"/>
                  <a:gd name="connsiteY2" fmla="*/ 933516 h 1760939"/>
                  <a:gd name="connsiteX3" fmla="*/ 636919 w 888965"/>
                  <a:gd name="connsiteY3" fmla="*/ 0 h 1760939"/>
                  <a:gd name="connsiteX4" fmla="*/ 888965 w 888965"/>
                  <a:gd name="connsiteY4" fmla="*/ 0 h 1760939"/>
                  <a:gd name="connsiteX5" fmla="*/ 888965 w 888965"/>
                  <a:gd name="connsiteY5" fmla="*/ 979649 h 1760939"/>
                  <a:gd name="connsiteX6" fmla="*/ 879062 w 888965"/>
                  <a:gd name="connsiteY6" fmla="*/ 1028703 h 1760939"/>
                  <a:gd name="connsiteX7" fmla="*/ 877527 w 888965"/>
                  <a:gd name="connsiteY7" fmla="*/ 1030979 h 1760939"/>
                  <a:gd name="connsiteX8" fmla="*/ 875605 w 888965"/>
                  <a:gd name="connsiteY8" fmla="*/ 1039922 h 1760939"/>
                  <a:gd name="connsiteX9" fmla="*/ 847112 w 888965"/>
                  <a:gd name="connsiteY9" fmla="*/ 1081062 h 1760939"/>
                  <a:gd name="connsiteX10" fmla="*/ 231077 w 888965"/>
                  <a:gd name="connsiteY10" fmla="*/ 1673482 h 1760939"/>
                  <a:gd name="connsiteX0" fmla="*/ 0 w 832595"/>
                  <a:gd name="connsiteY0" fmla="*/ 1491811 h 1673482"/>
                  <a:gd name="connsiteX1" fmla="*/ 580549 w 832595"/>
                  <a:gd name="connsiteY1" fmla="*/ 933516 h 1673482"/>
                  <a:gd name="connsiteX2" fmla="*/ 580549 w 832595"/>
                  <a:gd name="connsiteY2" fmla="*/ 0 h 1673482"/>
                  <a:gd name="connsiteX3" fmla="*/ 832595 w 832595"/>
                  <a:gd name="connsiteY3" fmla="*/ 0 h 1673482"/>
                  <a:gd name="connsiteX4" fmla="*/ 832595 w 832595"/>
                  <a:gd name="connsiteY4" fmla="*/ 979649 h 1673482"/>
                  <a:gd name="connsiteX5" fmla="*/ 822692 w 832595"/>
                  <a:gd name="connsiteY5" fmla="*/ 1028703 h 1673482"/>
                  <a:gd name="connsiteX6" fmla="*/ 821157 w 832595"/>
                  <a:gd name="connsiteY6" fmla="*/ 1030979 h 1673482"/>
                  <a:gd name="connsiteX7" fmla="*/ 819235 w 832595"/>
                  <a:gd name="connsiteY7" fmla="*/ 1039922 h 1673482"/>
                  <a:gd name="connsiteX8" fmla="*/ 790742 w 832595"/>
                  <a:gd name="connsiteY8" fmla="*/ 1081062 h 1673482"/>
                  <a:gd name="connsiteX9" fmla="*/ 174707 w 832595"/>
                  <a:gd name="connsiteY9" fmla="*/ 1673482 h 167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32595" h="1673482">
                    <a:moveTo>
                      <a:pt x="0" y="1491811"/>
                    </a:moveTo>
                    <a:lnTo>
                      <a:pt x="580549" y="933516"/>
                    </a:lnTo>
                    <a:lnTo>
                      <a:pt x="580549" y="0"/>
                    </a:lnTo>
                    <a:lnTo>
                      <a:pt x="832595" y="0"/>
                    </a:lnTo>
                    <a:lnTo>
                      <a:pt x="832595" y="979649"/>
                    </a:lnTo>
                    <a:cubicBezTo>
                      <a:pt x="832595" y="997049"/>
                      <a:pt x="829069" y="1013626"/>
                      <a:pt x="822692" y="1028703"/>
                    </a:cubicBezTo>
                    <a:lnTo>
                      <a:pt x="821157" y="1030979"/>
                    </a:lnTo>
                    <a:lnTo>
                      <a:pt x="819235" y="1039922"/>
                    </a:lnTo>
                    <a:cubicBezTo>
                      <a:pt x="812788" y="1054969"/>
                      <a:pt x="803284" y="1069001"/>
                      <a:pt x="790742" y="1081062"/>
                    </a:cubicBezTo>
                    <a:lnTo>
                      <a:pt x="174707" y="1673482"/>
                    </a:lnTo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D4254824-6D1E-467B-8BB5-787840F5D931}"/>
                </a:ext>
              </a:extLst>
            </p:cNvPr>
            <p:cNvSpPr/>
            <p:nvPr/>
          </p:nvSpPr>
          <p:spPr bwMode="auto">
            <a:xfrm rot="10800000" flipH="1" flipV="1">
              <a:off x="5365187" y="2195788"/>
              <a:ext cx="422848" cy="124724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424E7BC-B48E-4C6E-A594-C63984017DEF}"/>
                </a:ext>
              </a:extLst>
            </p:cNvPr>
            <p:cNvGrpSpPr/>
            <p:nvPr/>
          </p:nvGrpSpPr>
          <p:grpSpPr>
            <a:xfrm>
              <a:off x="4104242" y="-670712"/>
              <a:ext cx="1572658" cy="1659624"/>
              <a:chOff x="4934860" y="3588524"/>
              <a:chExt cx="1242932" cy="1311665"/>
            </a:xfrm>
            <a:solidFill>
              <a:srgbClr val="99CCFF"/>
            </a:solidFill>
          </p:grpSpPr>
          <p:sp>
            <p:nvSpPr>
              <p:cNvPr id="37" name="台形 36">
                <a:extLst>
                  <a:ext uri="{FF2B5EF4-FFF2-40B4-BE49-F238E27FC236}">
                    <a16:creationId xmlns:a16="http://schemas.microsoft.com/office/drawing/2014/main" id="{3D2F2873-2EFE-4403-926F-334779E1D72F}"/>
                  </a:ext>
                </a:extLst>
              </p:cNvPr>
              <p:cNvSpPr/>
              <p:nvPr/>
            </p:nvSpPr>
            <p:spPr bwMode="auto">
              <a:xfrm rot="10800000">
                <a:off x="5322618" y="3588524"/>
                <a:ext cx="450006" cy="261395"/>
              </a:xfrm>
              <a:prstGeom prst="trapezoid">
                <a:avLst>
                  <a:gd name="adj" fmla="val 6983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楕円 16">
                <a:extLst>
                  <a:ext uri="{FF2B5EF4-FFF2-40B4-BE49-F238E27FC236}">
                    <a16:creationId xmlns:a16="http://schemas.microsoft.com/office/drawing/2014/main" id="{4C7F984A-74A0-4D6C-A709-FD319DEC31A3}"/>
                  </a:ext>
                </a:extLst>
              </p:cNvPr>
              <p:cNvSpPr/>
              <p:nvPr/>
            </p:nvSpPr>
            <p:spPr bwMode="auto">
              <a:xfrm>
                <a:off x="4934860" y="3891230"/>
                <a:ext cx="1242932" cy="1008959"/>
              </a:xfrm>
              <a:custGeom>
                <a:avLst/>
                <a:gdLst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971470"/>
                  <a:gd name="connsiteX1" fmla="*/ 621466 w 1242932"/>
                  <a:gd name="connsiteY1" fmla="*/ 0 h 971470"/>
                  <a:gd name="connsiteX2" fmla="*/ 1242932 w 1242932"/>
                  <a:gd name="connsiteY2" fmla="*/ 621466 h 971470"/>
                  <a:gd name="connsiteX3" fmla="*/ 630991 w 1242932"/>
                  <a:gd name="connsiteY3" fmla="*/ 971470 h 971470"/>
                  <a:gd name="connsiteX4" fmla="*/ 0 w 1242932"/>
                  <a:gd name="connsiteY4" fmla="*/ 621466 h 971470"/>
                  <a:gd name="connsiteX0" fmla="*/ 0 w 1242932"/>
                  <a:gd name="connsiteY0" fmla="*/ 850066 h 1200070"/>
                  <a:gd name="connsiteX1" fmla="*/ 635754 w 1242932"/>
                  <a:gd name="connsiteY1" fmla="*/ 0 h 1200070"/>
                  <a:gd name="connsiteX2" fmla="*/ 1242932 w 1242932"/>
                  <a:gd name="connsiteY2" fmla="*/ 850066 h 1200070"/>
                  <a:gd name="connsiteX3" fmla="*/ 630991 w 1242932"/>
                  <a:gd name="connsiteY3" fmla="*/ 1200070 h 1200070"/>
                  <a:gd name="connsiteX4" fmla="*/ 0 w 1242932"/>
                  <a:gd name="connsiteY4" fmla="*/ 850066 h 12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2932" h="1200070">
                    <a:moveTo>
                      <a:pt x="0" y="850066"/>
                    </a:moveTo>
                    <a:cubicBezTo>
                      <a:pt x="0" y="506840"/>
                      <a:pt x="292528" y="0"/>
                      <a:pt x="635754" y="0"/>
                    </a:cubicBezTo>
                    <a:cubicBezTo>
                      <a:pt x="978980" y="0"/>
                      <a:pt x="1242932" y="506840"/>
                      <a:pt x="1242932" y="850066"/>
                    </a:cubicBezTo>
                    <a:cubicBezTo>
                      <a:pt x="1242932" y="1193292"/>
                      <a:pt x="974217" y="1200070"/>
                      <a:pt x="630991" y="1200070"/>
                    </a:cubicBezTo>
                    <a:cubicBezTo>
                      <a:pt x="287765" y="1200070"/>
                      <a:pt x="0" y="1193292"/>
                      <a:pt x="0" y="850066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5909A5CB-0632-4B40-A222-1FC44430B57D}"/>
                  </a:ext>
                </a:extLst>
              </p:cNvPr>
              <p:cNvGrpSpPr/>
              <p:nvPr/>
            </p:nvGrpSpPr>
            <p:grpSpPr>
              <a:xfrm>
                <a:off x="5406444" y="3804669"/>
                <a:ext cx="299764" cy="160662"/>
                <a:chOff x="5406444" y="3804669"/>
                <a:chExt cx="299764" cy="160662"/>
              </a:xfrm>
              <a:grpFill/>
            </p:grpSpPr>
            <p:sp>
              <p:nvSpPr>
                <p:cNvPr id="40" name="楕円 16">
                  <a:extLst>
                    <a:ext uri="{FF2B5EF4-FFF2-40B4-BE49-F238E27FC236}">
                      <a16:creationId xmlns:a16="http://schemas.microsoft.com/office/drawing/2014/main" id="{8CD11551-6A90-4CD9-BD30-86AD2CCEAF57}"/>
                    </a:ext>
                  </a:extLst>
                </p:cNvPr>
                <p:cNvSpPr/>
                <p:nvPr/>
              </p:nvSpPr>
              <p:spPr bwMode="auto">
                <a:xfrm>
                  <a:off x="5406444" y="3875006"/>
                  <a:ext cx="299764" cy="90325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楕円 16">
                  <a:extLst>
                    <a:ext uri="{FF2B5EF4-FFF2-40B4-BE49-F238E27FC236}">
                      <a16:creationId xmlns:a16="http://schemas.microsoft.com/office/drawing/2014/main" id="{17848616-8741-4905-B649-9308CAB3D0B1}"/>
                    </a:ext>
                  </a:extLst>
                </p:cNvPr>
                <p:cNvSpPr/>
                <p:nvPr/>
              </p:nvSpPr>
              <p:spPr bwMode="auto">
                <a:xfrm>
                  <a:off x="5406444" y="3804669"/>
                  <a:ext cx="299764" cy="81532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9" name="楕円 25">
              <a:extLst>
                <a:ext uri="{FF2B5EF4-FFF2-40B4-BE49-F238E27FC236}">
                  <a16:creationId xmlns:a16="http://schemas.microsoft.com/office/drawing/2014/main" id="{DE627603-6204-4207-AAA1-19CAC05C1D61}"/>
                </a:ext>
              </a:extLst>
            </p:cNvPr>
            <p:cNvSpPr/>
            <p:nvPr/>
          </p:nvSpPr>
          <p:spPr bwMode="auto">
            <a:xfrm rot="3600000" flipV="1">
              <a:off x="6843247" y="1422276"/>
              <a:ext cx="146576" cy="235781"/>
            </a:xfrm>
            <a:custGeom>
              <a:avLst/>
              <a:gdLst>
                <a:gd name="connsiteX0" fmla="*/ 0 w 1203591"/>
                <a:gd name="connsiteY0" fmla="*/ 601796 h 1203591"/>
                <a:gd name="connsiteX1" fmla="*/ 601796 w 1203591"/>
                <a:gd name="connsiteY1" fmla="*/ 0 h 1203591"/>
                <a:gd name="connsiteX2" fmla="*/ 1203592 w 1203591"/>
                <a:gd name="connsiteY2" fmla="*/ 601796 h 1203591"/>
                <a:gd name="connsiteX3" fmla="*/ 601796 w 1203591"/>
                <a:gd name="connsiteY3" fmla="*/ 1203592 h 1203591"/>
                <a:gd name="connsiteX4" fmla="*/ 0 w 1203591"/>
                <a:gd name="connsiteY4" fmla="*/ 601796 h 1203591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592" h="1935112">
                  <a:moveTo>
                    <a:pt x="0" y="1333316"/>
                  </a:moveTo>
                  <a:cubicBezTo>
                    <a:pt x="0" y="1000953"/>
                    <a:pt x="383733" y="381000"/>
                    <a:pt x="594176" y="0"/>
                  </a:cubicBezTo>
                  <a:cubicBezTo>
                    <a:pt x="812239" y="373380"/>
                    <a:pt x="1203592" y="1000953"/>
                    <a:pt x="1203592" y="1333316"/>
                  </a:cubicBezTo>
                  <a:cubicBezTo>
                    <a:pt x="1203592" y="1665679"/>
                    <a:pt x="934159" y="1935112"/>
                    <a:pt x="601796" y="1935112"/>
                  </a:cubicBezTo>
                  <a:cubicBezTo>
                    <a:pt x="269433" y="1935112"/>
                    <a:pt x="0" y="1665679"/>
                    <a:pt x="0" y="1333316"/>
                  </a:cubicBezTo>
                  <a:close/>
                </a:path>
              </a:pathLst>
            </a:custGeom>
            <a:solidFill>
              <a:srgbClr val="00B0F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0" name="楕円 25">
              <a:extLst>
                <a:ext uri="{FF2B5EF4-FFF2-40B4-BE49-F238E27FC236}">
                  <a16:creationId xmlns:a16="http://schemas.microsoft.com/office/drawing/2014/main" id="{053F923E-86E4-4355-B606-3B7B7EB1B270}"/>
                </a:ext>
              </a:extLst>
            </p:cNvPr>
            <p:cNvSpPr/>
            <p:nvPr/>
          </p:nvSpPr>
          <p:spPr bwMode="auto">
            <a:xfrm rot="6300000" flipV="1">
              <a:off x="6843247" y="1679451"/>
              <a:ext cx="146576" cy="235781"/>
            </a:xfrm>
            <a:custGeom>
              <a:avLst/>
              <a:gdLst>
                <a:gd name="connsiteX0" fmla="*/ 0 w 1203591"/>
                <a:gd name="connsiteY0" fmla="*/ 601796 h 1203591"/>
                <a:gd name="connsiteX1" fmla="*/ 601796 w 1203591"/>
                <a:gd name="connsiteY1" fmla="*/ 0 h 1203591"/>
                <a:gd name="connsiteX2" fmla="*/ 1203592 w 1203591"/>
                <a:gd name="connsiteY2" fmla="*/ 601796 h 1203591"/>
                <a:gd name="connsiteX3" fmla="*/ 601796 w 1203591"/>
                <a:gd name="connsiteY3" fmla="*/ 1203592 h 1203591"/>
                <a:gd name="connsiteX4" fmla="*/ 0 w 1203591"/>
                <a:gd name="connsiteY4" fmla="*/ 601796 h 1203591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592" h="1935112">
                  <a:moveTo>
                    <a:pt x="0" y="1333316"/>
                  </a:moveTo>
                  <a:cubicBezTo>
                    <a:pt x="0" y="1000953"/>
                    <a:pt x="383733" y="381000"/>
                    <a:pt x="594176" y="0"/>
                  </a:cubicBezTo>
                  <a:cubicBezTo>
                    <a:pt x="812239" y="373380"/>
                    <a:pt x="1203592" y="1000953"/>
                    <a:pt x="1203592" y="1333316"/>
                  </a:cubicBezTo>
                  <a:cubicBezTo>
                    <a:pt x="1203592" y="1665679"/>
                    <a:pt x="934159" y="1935112"/>
                    <a:pt x="601796" y="1935112"/>
                  </a:cubicBezTo>
                  <a:cubicBezTo>
                    <a:pt x="269433" y="1935112"/>
                    <a:pt x="0" y="1665679"/>
                    <a:pt x="0" y="1333316"/>
                  </a:cubicBezTo>
                  <a:close/>
                </a:path>
              </a:pathLst>
            </a:custGeom>
            <a:solidFill>
              <a:srgbClr val="00B0F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78B6CD21-756D-43CF-9027-B2C0550BCF6B}"/>
                </a:ext>
              </a:extLst>
            </p:cNvPr>
            <p:cNvGrpSpPr/>
            <p:nvPr/>
          </p:nvGrpSpPr>
          <p:grpSpPr>
            <a:xfrm flipH="1">
              <a:off x="4074215" y="1466879"/>
              <a:ext cx="235781" cy="403751"/>
              <a:chOff x="3922094" y="1466879"/>
              <a:chExt cx="235781" cy="403751"/>
            </a:xfrm>
            <a:solidFill>
              <a:srgbClr val="00B0F0"/>
            </a:solidFill>
          </p:grpSpPr>
          <p:sp>
            <p:nvSpPr>
              <p:cNvPr id="35" name="楕円 25">
                <a:extLst>
                  <a:ext uri="{FF2B5EF4-FFF2-40B4-BE49-F238E27FC236}">
                    <a16:creationId xmlns:a16="http://schemas.microsoft.com/office/drawing/2014/main" id="{BCC90B73-77D0-4D0F-A9AD-1AEFC40B41C1}"/>
                  </a:ext>
                </a:extLst>
              </p:cNvPr>
              <p:cNvSpPr/>
              <p:nvPr/>
            </p:nvSpPr>
            <p:spPr bwMode="auto">
              <a:xfrm rot="3600000" flipV="1">
                <a:off x="3966697" y="1422276"/>
                <a:ext cx="146576" cy="235781"/>
              </a:xfrm>
              <a:custGeom>
                <a:avLst/>
                <a:gdLst>
                  <a:gd name="connsiteX0" fmla="*/ 0 w 1203591"/>
                  <a:gd name="connsiteY0" fmla="*/ 601796 h 1203591"/>
                  <a:gd name="connsiteX1" fmla="*/ 601796 w 1203591"/>
                  <a:gd name="connsiteY1" fmla="*/ 0 h 1203591"/>
                  <a:gd name="connsiteX2" fmla="*/ 1203592 w 1203591"/>
                  <a:gd name="connsiteY2" fmla="*/ 601796 h 1203591"/>
                  <a:gd name="connsiteX3" fmla="*/ 601796 w 1203591"/>
                  <a:gd name="connsiteY3" fmla="*/ 1203592 h 1203591"/>
                  <a:gd name="connsiteX4" fmla="*/ 0 w 1203591"/>
                  <a:gd name="connsiteY4" fmla="*/ 601796 h 1203591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592" h="1935112">
                    <a:moveTo>
                      <a:pt x="0" y="1333316"/>
                    </a:moveTo>
                    <a:cubicBezTo>
                      <a:pt x="0" y="1000953"/>
                      <a:pt x="383733" y="381000"/>
                      <a:pt x="594176" y="0"/>
                    </a:cubicBezTo>
                    <a:cubicBezTo>
                      <a:pt x="812239" y="373380"/>
                      <a:pt x="1203592" y="1000953"/>
                      <a:pt x="1203592" y="1333316"/>
                    </a:cubicBezTo>
                    <a:cubicBezTo>
                      <a:pt x="1203592" y="1665679"/>
                      <a:pt x="934159" y="1935112"/>
                      <a:pt x="601796" y="1935112"/>
                    </a:cubicBezTo>
                    <a:cubicBezTo>
                      <a:pt x="269433" y="1935112"/>
                      <a:pt x="0" y="1665679"/>
                      <a:pt x="0" y="1333316"/>
                    </a:cubicBezTo>
                    <a:close/>
                  </a:path>
                </a:pathLst>
              </a:custGeom>
              <a:grpFill/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6" name="楕円 25">
                <a:extLst>
                  <a:ext uri="{FF2B5EF4-FFF2-40B4-BE49-F238E27FC236}">
                    <a16:creationId xmlns:a16="http://schemas.microsoft.com/office/drawing/2014/main" id="{3251286F-8B1D-45FE-99A5-14FD263A5952}"/>
                  </a:ext>
                </a:extLst>
              </p:cNvPr>
              <p:cNvSpPr/>
              <p:nvPr/>
            </p:nvSpPr>
            <p:spPr bwMode="auto">
              <a:xfrm rot="6300000" flipV="1">
                <a:off x="3966697" y="1679451"/>
                <a:ext cx="146576" cy="235781"/>
              </a:xfrm>
              <a:custGeom>
                <a:avLst/>
                <a:gdLst>
                  <a:gd name="connsiteX0" fmla="*/ 0 w 1203591"/>
                  <a:gd name="connsiteY0" fmla="*/ 601796 h 1203591"/>
                  <a:gd name="connsiteX1" fmla="*/ 601796 w 1203591"/>
                  <a:gd name="connsiteY1" fmla="*/ 0 h 1203591"/>
                  <a:gd name="connsiteX2" fmla="*/ 1203592 w 1203591"/>
                  <a:gd name="connsiteY2" fmla="*/ 601796 h 1203591"/>
                  <a:gd name="connsiteX3" fmla="*/ 601796 w 1203591"/>
                  <a:gd name="connsiteY3" fmla="*/ 1203592 h 1203591"/>
                  <a:gd name="connsiteX4" fmla="*/ 0 w 1203591"/>
                  <a:gd name="connsiteY4" fmla="*/ 601796 h 1203591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592" h="1935112">
                    <a:moveTo>
                      <a:pt x="0" y="1333316"/>
                    </a:moveTo>
                    <a:cubicBezTo>
                      <a:pt x="0" y="1000953"/>
                      <a:pt x="383733" y="381000"/>
                      <a:pt x="594176" y="0"/>
                    </a:cubicBezTo>
                    <a:cubicBezTo>
                      <a:pt x="812239" y="373380"/>
                      <a:pt x="1203592" y="1000953"/>
                      <a:pt x="1203592" y="1333316"/>
                    </a:cubicBezTo>
                    <a:cubicBezTo>
                      <a:pt x="1203592" y="1665679"/>
                      <a:pt x="934159" y="1935112"/>
                      <a:pt x="601796" y="1935112"/>
                    </a:cubicBezTo>
                    <a:cubicBezTo>
                      <a:pt x="269433" y="1935112"/>
                      <a:pt x="0" y="1665679"/>
                      <a:pt x="0" y="1333316"/>
                    </a:cubicBezTo>
                    <a:close/>
                  </a:path>
                </a:pathLst>
              </a:custGeom>
              <a:grpFill/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8AE2F9C-149B-4CC2-B055-7C4C1E6E5B39}"/>
                </a:ext>
              </a:extLst>
            </p:cNvPr>
            <p:cNvGrpSpPr/>
            <p:nvPr/>
          </p:nvGrpSpPr>
          <p:grpSpPr>
            <a:xfrm>
              <a:off x="5437742" y="-661187"/>
              <a:ext cx="1572658" cy="1659624"/>
              <a:chOff x="4934860" y="3588524"/>
              <a:chExt cx="1242932" cy="1311665"/>
            </a:xfrm>
            <a:solidFill>
              <a:srgbClr val="99CCFF"/>
            </a:solidFill>
          </p:grpSpPr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529BED54-3FF1-4DD4-92B8-5DAC8109B797}"/>
                  </a:ext>
                </a:extLst>
              </p:cNvPr>
              <p:cNvSpPr/>
              <p:nvPr/>
            </p:nvSpPr>
            <p:spPr bwMode="auto">
              <a:xfrm rot="10800000">
                <a:off x="5322618" y="3588524"/>
                <a:ext cx="450006" cy="261395"/>
              </a:xfrm>
              <a:prstGeom prst="trapezoid">
                <a:avLst>
                  <a:gd name="adj" fmla="val 6983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楕円 16">
                <a:extLst>
                  <a:ext uri="{FF2B5EF4-FFF2-40B4-BE49-F238E27FC236}">
                    <a16:creationId xmlns:a16="http://schemas.microsoft.com/office/drawing/2014/main" id="{685CD077-EAA4-41D8-9CB5-B251CFBDE5D1}"/>
                  </a:ext>
                </a:extLst>
              </p:cNvPr>
              <p:cNvSpPr/>
              <p:nvPr/>
            </p:nvSpPr>
            <p:spPr bwMode="auto">
              <a:xfrm>
                <a:off x="4934860" y="3891230"/>
                <a:ext cx="1242932" cy="1008959"/>
              </a:xfrm>
              <a:custGeom>
                <a:avLst/>
                <a:gdLst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971470"/>
                  <a:gd name="connsiteX1" fmla="*/ 621466 w 1242932"/>
                  <a:gd name="connsiteY1" fmla="*/ 0 h 971470"/>
                  <a:gd name="connsiteX2" fmla="*/ 1242932 w 1242932"/>
                  <a:gd name="connsiteY2" fmla="*/ 621466 h 971470"/>
                  <a:gd name="connsiteX3" fmla="*/ 630991 w 1242932"/>
                  <a:gd name="connsiteY3" fmla="*/ 971470 h 971470"/>
                  <a:gd name="connsiteX4" fmla="*/ 0 w 1242932"/>
                  <a:gd name="connsiteY4" fmla="*/ 621466 h 971470"/>
                  <a:gd name="connsiteX0" fmla="*/ 0 w 1242932"/>
                  <a:gd name="connsiteY0" fmla="*/ 850066 h 1200070"/>
                  <a:gd name="connsiteX1" fmla="*/ 635754 w 1242932"/>
                  <a:gd name="connsiteY1" fmla="*/ 0 h 1200070"/>
                  <a:gd name="connsiteX2" fmla="*/ 1242932 w 1242932"/>
                  <a:gd name="connsiteY2" fmla="*/ 850066 h 1200070"/>
                  <a:gd name="connsiteX3" fmla="*/ 630991 w 1242932"/>
                  <a:gd name="connsiteY3" fmla="*/ 1200070 h 1200070"/>
                  <a:gd name="connsiteX4" fmla="*/ 0 w 1242932"/>
                  <a:gd name="connsiteY4" fmla="*/ 850066 h 12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2932" h="1200070">
                    <a:moveTo>
                      <a:pt x="0" y="850066"/>
                    </a:moveTo>
                    <a:cubicBezTo>
                      <a:pt x="0" y="506840"/>
                      <a:pt x="292528" y="0"/>
                      <a:pt x="635754" y="0"/>
                    </a:cubicBezTo>
                    <a:cubicBezTo>
                      <a:pt x="978980" y="0"/>
                      <a:pt x="1242932" y="506840"/>
                      <a:pt x="1242932" y="850066"/>
                    </a:cubicBezTo>
                    <a:cubicBezTo>
                      <a:pt x="1242932" y="1193292"/>
                      <a:pt x="974217" y="1200070"/>
                      <a:pt x="630991" y="1200070"/>
                    </a:cubicBezTo>
                    <a:cubicBezTo>
                      <a:pt x="287765" y="1200070"/>
                      <a:pt x="0" y="1193292"/>
                      <a:pt x="0" y="850066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88B81CC6-8094-40A5-ABD8-C4668BB8B2B6}"/>
                  </a:ext>
                </a:extLst>
              </p:cNvPr>
              <p:cNvGrpSpPr/>
              <p:nvPr/>
            </p:nvGrpSpPr>
            <p:grpSpPr>
              <a:xfrm>
                <a:off x="5406444" y="3804669"/>
                <a:ext cx="299764" cy="160662"/>
                <a:chOff x="5406444" y="3804669"/>
                <a:chExt cx="299764" cy="160662"/>
              </a:xfrm>
              <a:grpFill/>
            </p:grpSpPr>
            <p:sp>
              <p:nvSpPr>
                <p:cNvPr id="33" name="楕円 16">
                  <a:extLst>
                    <a:ext uri="{FF2B5EF4-FFF2-40B4-BE49-F238E27FC236}">
                      <a16:creationId xmlns:a16="http://schemas.microsoft.com/office/drawing/2014/main" id="{D70B86F1-E9AE-4902-8A9B-4A607CC9A588}"/>
                    </a:ext>
                  </a:extLst>
                </p:cNvPr>
                <p:cNvSpPr/>
                <p:nvPr/>
              </p:nvSpPr>
              <p:spPr bwMode="auto">
                <a:xfrm>
                  <a:off x="5406444" y="3875006"/>
                  <a:ext cx="299764" cy="90325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楕円 16">
                  <a:extLst>
                    <a:ext uri="{FF2B5EF4-FFF2-40B4-BE49-F238E27FC236}">
                      <a16:creationId xmlns:a16="http://schemas.microsoft.com/office/drawing/2014/main" id="{EF0410C4-7BA9-48D1-9911-0FE91F06EEE4}"/>
                    </a:ext>
                  </a:extLst>
                </p:cNvPr>
                <p:cNvSpPr/>
                <p:nvPr/>
              </p:nvSpPr>
              <p:spPr bwMode="auto">
                <a:xfrm>
                  <a:off x="5406444" y="3804669"/>
                  <a:ext cx="299764" cy="81532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1714390-C287-486E-BD01-81B42CC2E619}"/>
                </a:ext>
              </a:extLst>
            </p:cNvPr>
            <p:cNvGrpSpPr/>
            <p:nvPr/>
          </p:nvGrpSpPr>
          <p:grpSpPr>
            <a:xfrm>
              <a:off x="4790042" y="-394487"/>
              <a:ext cx="1572658" cy="1659624"/>
              <a:chOff x="4934860" y="3588524"/>
              <a:chExt cx="1242932" cy="1311665"/>
            </a:xfrm>
            <a:solidFill>
              <a:srgbClr val="CCECFF"/>
            </a:solidFill>
          </p:grpSpPr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37367AF1-CDD1-4998-AF35-90C821E0C81B}"/>
                  </a:ext>
                </a:extLst>
              </p:cNvPr>
              <p:cNvSpPr/>
              <p:nvPr/>
            </p:nvSpPr>
            <p:spPr bwMode="auto">
              <a:xfrm rot="10800000">
                <a:off x="5322618" y="3588524"/>
                <a:ext cx="450006" cy="261395"/>
              </a:xfrm>
              <a:prstGeom prst="trapezoid">
                <a:avLst>
                  <a:gd name="adj" fmla="val 6983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楕円 16">
                <a:extLst>
                  <a:ext uri="{FF2B5EF4-FFF2-40B4-BE49-F238E27FC236}">
                    <a16:creationId xmlns:a16="http://schemas.microsoft.com/office/drawing/2014/main" id="{D831403A-2DAB-4452-8085-66267730B6D4}"/>
                  </a:ext>
                </a:extLst>
              </p:cNvPr>
              <p:cNvSpPr/>
              <p:nvPr/>
            </p:nvSpPr>
            <p:spPr bwMode="auto">
              <a:xfrm>
                <a:off x="4934860" y="3891230"/>
                <a:ext cx="1242932" cy="1008959"/>
              </a:xfrm>
              <a:custGeom>
                <a:avLst/>
                <a:gdLst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971470"/>
                  <a:gd name="connsiteX1" fmla="*/ 621466 w 1242932"/>
                  <a:gd name="connsiteY1" fmla="*/ 0 h 971470"/>
                  <a:gd name="connsiteX2" fmla="*/ 1242932 w 1242932"/>
                  <a:gd name="connsiteY2" fmla="*/ 621466 h 971470"/>
                  <a:gd name="connsiteX3" fmla="*/ 630991 w 1242932"/>
                  <a:gd name="connsiteY3" fmla="*/ 971470 h 971470"/>
                  <a:gd name="connsiteX4" fmla="*/ 0 w 1242932"/>
                  <a:gd name="connsiteY4" fmla="*/ 621466 h 971470"/>
                  <a:gd name="connsiteX0" fmla="*/ 0 w 1242932"/>
                  <a:gd name="connsiteY0" fmla="*/ 850066 h 1200070"/>
                  <a:gd name="connsiteX1" fmla="*/ 635754 w 1242932"/>
                  <a:gd name="connsiteY1" fmla="*/ 0 h 1200070"/>
                  <a:gd name="connsiteX2" fmla="*/ 1242932 w 1242932"/>
                  <a:gd name="connsiteY2" fmla="*/ 850066 h 1200070"/>
                  <a:gd name="connsiteX3" fmla="*/ 630991 w 1242932"/>
                  <a:gd name="connsiteY3" fmla="*/ 1200070 h 1200070"/>
                  <a:gd name="connsiteX4" fmla="*/ 0 w 1242932"/>
                  <a:gd name="connsiteY4" fmla="*/ 850066 h 12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2932" h="1200070">
                    <a:moveTo>
                      <a:pt x="0" y="850066"/>
                    </a:moveTo>
                    <a:cubicBezTo>
                      <a:pt x="0" y="506840"/>
                      <a:pt x="292528" y="0"/>
                      <a:pt x="635754" y="0"/>
                    </a:cubicBezTo>
                    <a:cubicBezTo>
                      <a:pt x="978980" y="0"/>
                      <a:pt x="1242932" y="506840"/>
                      <a:pt x="1242932" y="850066"/>
                    </a:cubicBezTo>
                    <a:cubicBezTo>
                      <a:pt x="1242932" y="1193292"/>
                      <a:pt x="974217" y="1200070"/>
                      <a:pt x="630991" y="1200070"/>
                    </a:cubicBezTo>
                    <a:cubicBezTo>
                      <a:pt x="287765" y="1200070"/>
                      <a:pt x="0" y="1193292"/>
                      <a:pt x="0" y="850066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17DC6CD6-C3BF-4F08-83CA-67F018FFE5C4}"/>
                  </a:ext>
                </a:extLst>
              </p:cNvPr>
              <p:cNvGrpSpPr/>
              <p:nvPr/>
            </p:nvGrpSpPr>
            <p:grpSpPr>
              <a:xfrm>
                <a:off x="5406444" y="3804669"/>
                <a:ext cx="299764" cy="160662"/>
                <a:chOff x="5406444" y="3804669"/>
                <a:chExt cx="299764" cy="160662"/>
              </a:xfrm>
              <a:grpFill/>
            </p:grpSpPr>
            <p:sp>
              <p:nvSpPr>
                <p:cNvPr id="28" name="楕円 16">
                  <a:extLst>
                    <a:ext uri="{FF2B5EF4-FFF2-40B4-BE49-F238E27FC236}">
                      <a16:creationId xmlns:a16="http://schemas.microsoft.com/office/drawing/2014/main" id="{A6A241BC-E647-4198-85E1-7E76B682FD34}"/>
                    </a:ext>
                  </a:extLst>
                </p:cNvPr>
                <p:cNvSpPr/>
                <p:nvPr/>
              </p:nvSpPr>
              <p:spPr bwMode="auto">
                <a:xfrm>
                  <a:off x="5406444" y="3875006"/>
                  <a:ext cx="299764" cy="90325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楕円 16">
                  <a:extLst>
                    <a:ext uri="{FF2B5EF4-FFF2-40B4-BE49-F238E27FC236}">
                      <a16:creationId xmlns:a16="http://schemas.microsoft.com/office/drawing/2014/main" id="{B0C03CD4-68A1-4E59-B793-F87084C7BA77}"/>
                    </a:ext>
                  </a:extLst>
                </p:cNvPr>
                <p:cNvSpPr/>
                <p:nvPr/>
              </p:nvSpPr>
              <p:spPr bwMode="auto">
                <a:xfrm>
                  <a:off x="5406444" y="3804669"/>
                  <a:ext cx="299764" cy="81532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5C875F8-F0FF-4B42-844D-8F9078EF7056}"/>
                </a:ext>
              </a:extLst>
            </p:cNvPr>
            <p:cNvSpPr/>
            <p:nvPr/>
          </p:nvSpPr>
          <p:spPr bwMode="auto">
            <a:xfrm>
              <a:off x="5155888" y="221989"/>
              <a:ext cx="753901" cy="753901"/>
            </a:xfrm>
            <a:custGeom>
              <a:avLst/>
              <a:gdLst>
                <a:gd name="connsiteX0" fmla="*/ 159886 w 915997"/>
                <a:gd name="connsiteY0" fmla="*/ 0 h 915997"/>
                <a:gd name="connsiteX1" fmla="*/ 457999 w 915997"/>
                <a:gd name="connsiteY1" fmla="*/ 298112 h 915997"/>
                <a:gd name="connsiteX2" fmla="*/ 756111 w 915997"/>
                <a:gd name="connsiteY2" fmla="*/ 0 h 915997"/>
                <a:gd name="connsiteX3" fmla="*/ 915997 w 915997"/>
                <a:gd name="connsiteY3" fmla="*/ 159886 h 915997"/>
                <a:gd name="connsiteX4" fmla="*/ 617885 w 915997"/>
                <a:gd name="connsiteY4" fmla="*/ 457999 h 915997"/>
                <a:gd name="connsiteX5" fmla="*/ 915997 w 915997"/>
                <a:gd name="connsiteY5" fmla="*/ 756111 h 915997"/>
                <a:gd name="connsiteX6" fmla="*/ 756111 w 915997"/>
                <a:gd name="connsiteY6" fmla="*/ 915997 h 915997"/>
                <a:gd name="connsiteX7" fmla="*/ 457999 w 915997"/>
                <a:gd name="connsiteY7" fmla="*/ 617885 h 915997"/>
                <a:gd name="connsiteX8" fmla="*/ 159886 w 915997"/>
                <a:gd name="connsiteY8" fmla="*/ 915997 h 915997"/>
                <a:gd name="connsiteX9" fmla="*/ 0 w 915997"/>
                <a:gd name="connsiteY9" fmla="*/ 756111 h 915997"/>
                <a:gd name="connsiteX10" fmla="*/ 298112 w 915997"/>
                <a:gd name="connsiteY10" fmla="*/ 457999 h 915997"/>
                <a:gd name="connsiteX11" fmla="*/ 0 w 915997"/>
                <a:gd name="connsiteY11" fmla="*/ 159886 h 915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5997" h="915997">
                  <a:moveTo>
                    <a:pt x="159886" y="0"/>
                  </a:moveTo>
                  <a:lnTo>
                    <a:pt x="457999" y="298112"/>
                  </a:lnTo>
                  <a:lnTo>
                    <a:pt x="756111" y="0"/>
                  </a:lnTo>
                  <a:lnTo>
                    <a:pt x="915997" y="159886"/>
                  </a:lnTo>
                  <a:lnTo>
                    <a:pt x="617885" y="457999"/>
                  </a:lnTo>
                  <a:lnTo>
                    <a:pt x="915997" y="756111"/>
                  </a:lnTo>
                  <a:lnTo>
                    <a:pt x="756111" y="915997"/>
                  </a:lnTo>
                  <a:lnTo>
                    <a:pt x="457999" y="617885"/>
                  </a:lnTo>
                  <a:lnTo>
                    <a:pt x="159886" y="915997"/>
                  </a:lnTo>
                  <a:lnTo>
                    <a:pt x="0" y="756111"/>
                  </a:lnTo>
                  <a:lnTo>
                    <a:pt x="298112" y="457999"/>
                  </a:lnTo>
                  <a:lnTo>
                    <a:pt x="0" y="159886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1369CC6F-69CC-4B08-87C8-6628E145E21B}"/>
              </a:ext>
            </a:extLst>
          </p:cNvPr>
          <p:cNvGrpSpPr/>
          <p:nvPr/>
        </p:nvGrpSpPr>
        <p:grpSpPr>
          <a:xfrm>
            <a:off x="4164604" y="1144479"/>
            <a:ext cx="1625357" cy="2292562"/>
            <a:chOff x="8163615" y="-875344"/>
            <a:chExt cx="2960210" cy="4175369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E6DCF454-D170-4C8B-8CD1-2DC703E142FD}"/>
                </a:ext>
              </a:extLst>
            </p:cNvPr>
            <p:cNvGrpSpPr/>
            <p:nvPr/>
          </p:nvGrpSpPr>
          <p:grpSpPr>
            <a:xfrm>
              <a:off x="8163615" y="803557"/>
              <a:ext cx="2960210" cy="2496468"/>
              <a:chOff x="8163615" y="803557"/>
              <a:chExt cx="2960210" cy="2496468"/>
            </a:xfrm>
          </p:grpSpPr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4B5A0F3E-82EF-4CD9-9037-D0799F83B775}"/>
                  </a:ext>
                </a:extLst>
              </p:cNvPr>
              <p:cNvSpPr/>
              <p:nvPr/>
            </p:nvSpPr>
            <p:spPr bwMode="auto">
              <a:xfrm>
                <a:off x="9003681" y="1053942"/>
                <a:ext cx="1304973" cy="139103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C270D589-D582-4DEF-B3E7-0829C8EB586B}"/>
                  </a:ext>
                </a:extLst>
              </p:cNvPr>
              <p:cNvSpPr/>
              <p:nvPr/>
            </p:nvSpPr>
            <p:spPr bwMode="auto">
              <a:xfrm>
                <a:off x="9160609" y="2519834"/>
                <a:ext cx="977166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485C4EA5-5CEA-4797-91E0-0791A12BE148}"/>
                  </a:ext>
                </a:extLst>
              </p:cNvPr>
              <p:cNvGrpSpPr/>
              <p:nvPr/>
            </p:nvGrpSpPr>
            <p:grpSpPr>
              <a:xfrm>
                <a:off x="8991742" y="1204057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241BF8C3-D009-4955-8AAA-D26762FC723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64D058C0-B826-404C-8A22-7D262002AE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C5C925AB-0959-43A6-89E9-0E80F17FF9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16B67A5D-66CB-4F4B-B88E-E9CDC185E8C4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A3415B79-D5BE-46C2-BC03-CEA806127B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D4D60683-E981-4C79-B7AE-16362D1B80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15D2F496-02BC-42B8-9D76-9B43202B958C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72D4FFF6-4C51-4700-98D0-B1CBB16B89EE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E774671F-FDF2-4E66-A24E-775611231D9F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FB4C1C3B-0733-487E-80A1-0D668AF69D38}"/>
                  </a:ext>
                </a:extLst>
              </p:cNvPr>
              <p:cNvSpPr/>
              <p:nvPr/>
            </p:nvSpPr>
            <p:spPr bwMode="auto">
              <a:xfrm>
                <a:off x="9440133" y="2485978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A44C599-9F57-46F8-81B6-7EA9575643AB}"/>
                  </a:ext>
                </a:extLst>
              </p:cNvPr>
              <p:cNvSpPr/>
              <p:nvPr/>
            </p:nvSpPr>
            <p:spPr bwMode="auto">
              <a:xfrm flipH="1">
                <a:off x="9110026" y="1188898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794F45A3-7EEF-4032-B339-A7A8BF33D82D}"/>
                  </a:ext>
                </a:extLst>
              </p:cNvPr>
              <p:cNvSpPr/>
              <p:nvPr/>
            </p:nvSpPr>
            <p:spPr bwMode="auto">
              <a:xfrm>
                <a:off x="9040277" y="1519520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月 92">
                <a:extLst>
                  <a:ext uri="{FF2B5EF4-FFF2-40B4-BE49-F238E27FC236}">
                    <a16:creationId xmlns:a16="http://schemas.microsoft.com/office/drawing/2014/main" id="{936CBAB0-5E3B-492C-A732-E5F4EDDA9E17}"/>
                  </a:ext>
                </a:extLst>
              </p:cNvPr>
              <p:cNvSpPr/>
              <p:nvPr/>
            </p:nvSpPr>
            <p:spPr bwMode="auto">
              <a:xfrm flipH="1">
                <a:off x="10094484" y="1519520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弦 93">
                <a:extLst>
                  <a:ext uri="{FF2B5EF4-FFF2-40B4-BE49-F238E27FC236}">
                    <a16:creationId xmlns:a16="http://schemas.microsoft.com/office/drawing/2014/main" id="{628F5760-4CC9-4874-AA28-2EC152564818}"/>
                  </a:ext>
                </a:extLst>
              </p:cNvPr>
              <p:cNvSpPr/>
              <p:nvPr/>
            </p:nvSpPr>
            <p:spPr bwMode="auto">
              <a:xfrm>
                <a:off x="9245288" y="1687273"/>
                <a:ext cx="284952" cy="284952"/>
              </a:xfrm>
              <a:prstGeom prst="chord">
                <a:avLst>
                  <a:gd name="adj1" fmla="val 20671010"/>
                  <a:gd name="adj2" fmla="val 13079873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弦 94">
                <a:extLst>
                  <a:ext uri="{FF2B5EF4-FFF2-40B4-BE49-F238E27FC236}">
                    <a16:creationId xmlns:a16="http://schemas.microsoft.com/office/drawing/2014/main" id="{7DF4B26A-3B55-4B7A-8F6C-052024B39604}"/>
                  </a:ext>
                </a:extLst>
              </p:cNvPr>
              <p:cNvSpPr/>
              <p:nvPr/>
            </p:nvSpPr>
            <p:spPr bwMode="auto">
              <a:xfrm flipH="1">
                <a:off x="9762228" y="1687273"/>
                <a:ext cx="284952" cy="284952"/>
              </a:xfrm>
              <a:prstGeom prst="chord">
                <a:avLst>
                  <a:gd name="adj1" fmla="val 20671010"/>
                  <a:gd name="adj2" fmla="val 13079873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09C39ABC-ADB1-4116-B6FB-045D918CE9F5}"/>
                  </a:ext>
                </a:extLst>
              </p:cNvPr>
              <p:cNvGrpSpPr/>
              <p:nvPr/>
            </p:nvGrpSpPr>
            <p:grpSpPr>
              <a:xfrm>
                <a:off x="9927445" y="803557"/>
                <a:ext cx="1157055" cy="1937912"/>
                <a:chOff x="5838045" y="803557"/>
                <a:chExt cx="1157055" cy="1937912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08C19D49-F0B2-4D16-BEAE-8FEBBB6EB19F}"/>
                    </a:ext>
                  </a:extLst>
                </p:cNvPr>
                <p:cNvSpPr/>
                <p:nvPr/>
              </p:nvSpPr>
              <p:spPr bwMode="auto">
                <a:xfrm>
                  <a:off x="6384471" y="803557"/>
                  <a:ext cx="610629" cy="272839"/>
                </a:xfrm>
                <a:custGeom>
                  <a:avLst/>
                  <a:gdLst>
                    <a:gd name="connsiteX0" fmla="*/ 528130 w 610629"/>
                    <a:gd name="connsiteY0" fmla="*/ 303 h 272839"/>
                    <a:gd name="connsiteX1" fmla="*/ 553010 w 610629"/>
                    <a:gd name="connsiteY1" fmla="*/ 14541 h 272839"/>
                    <a:gd name="connsiteX2" fmla="*/ 553010 w 610629"/>
                    <a:gd name="connsiteY2" fmla="*/ 14542 h 272839"/>
                    <a:gd name="connsiteX3" fmla="*/ 558624 w 610629"/>
                    <a:gd name="connsiteY3" fmla="*/ 35178 h 272839"/>
                    <a:gd name="connsiteX4" fmla="*/ 559106 w 610629"/>
                    <a:gd name="connsiteY4" fmla="*/ 34805 h 272839"/>
                    <a:gd name="connsiteX5" fmla="*/ 582714 w 610629"/>
                    <a:gd name="connsiteY5" fmla="*/ 28383 h 272839"/>
                    <a:gd name="connsiteX6" fmla="*/ 603948 w 610629"/>
                    <a:gd name="connsiteY6" fmla="*/ 40534 h 272839"/>
                    <a:gd name="connsiteX7" fmla="*/ 603947 w 610629"/>
                    <a:gd name="connsiteY7" fmla="*/ 40535 h 272839"/>
                    <a:gd name="connsiteX8" fmla="*/ 598218 w 610629"/>
                    <a:gd name="connsiteY8" fmla="*/ 85377 h 272839"/>
                    <a:gd name="connsiteX9" fmla="*/ 558010 w 610629"/>
                    <a:gd name="connsiteY9" fmla="*/ 116474 h 272839"/>
                    <a:gd name="connsiteX10" fmla="*/ 562408 w 610629"/>
                    <a:gd name="connsiteY10" fmla="*/ 132640 h 272839"/>
                    <a:gd name="connsiteX11" fmla="*/ 550256 w 610629"/>
                    <a:gd name="connsiteY11" fmla="*/ 153874 h 272839"/>
                    <a:gd name="connsiteX12" fmla="*/ 428238 w 610629"/>
                    <a:gd name="connsiteY12" fmla="*/ 248244 h 272839"/>
                    <a:gd name="connsiteX13" fmla="*/ 426236 w 610629"/>
                    <a:gd name="connsiteY13" fmla="*/ 253075 h 272839"/>
                    <a:gd name="connsiteX14" fmla="*/ 378522 w 610629"/>
                    <a:gd name="connsiteY14" fmla="*/ 272839 h 272839"/>
                    <a:gd name="connsiteX15" fmla="*/ 67478 w 610629"/>
                    <a:gd name="connsiteY15" fmla="*/ 272839 h 272839"/>
                    <a:gd name="connsiteX16" fmla="*/ 0 w 610629"/>
                    <a:gd name="connsiteY16" fmla="*/ 205361 h 272839"/>
                    <a:gd name="connsiteX17" fmla="*/ 67478 w 610629"/>
                    <a:gd name="connsiteY17" fmla="*/ 137883 h 272839"/>
                    <a:gd name="connsiteX18" fmla="*/ 265799 w 610629"/>
                    <a:gd name="connsiteY18" fmla="*/ 137883 h 272839"/>
                    <a:gd name="connsiteX19" fmla="*/ 419315 w 610629"/>
                    <a:gd name="connsiteY19" fmla="*/ 19151 h 272839"/>
                    <a:gd name="connsiteX20" fmla="*/ 466641 w 610629"/>
                    <a:gd name="connsiteY20" fmla="*/ 25198 h 272839"/>
                    <a:gd name="connsiteX21" fmla="*/ 468617 w 610629"/>
                    <a:gd name="connsiteY21" fmla="*/ 32463 h 272839"/>
                    <a:gd name="connsiteX22" fmla="*/ 500470 w 610629"/>
                    <a:gd name="connsiteY22" fmla="*/ 7828 h 272839"/>
                    <a:gd name="connsiteX23" fmla="*/ 528130 w 610629"/>
                    <a:gd name="connsiteY23" fmla="*/ 303 h 272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10629" h="272839">
                      <a:moveTo>
                        <a:pt x="528130" y="303"/>
                      </a:moveTo>
                      <a:cubicBezTo>
                        <a:pt x="537638" y="1518"/>
                        <a:pt x="546683" y="6360"/>
                        <a:pt x="553010" y="14541"/>
                      </a:cubicBezTo>
                      <a:lnTo>
                        <a:pt x="553010" y="14542"/>
                      </a:lnTo>
                      <a:lnTo>
                        <a:pt x="558624" y="35178"/>
                      </a:lnTo>
                      <a:lnTo>
                        <a:pt x="559106" y="34805"/>
                      </a:lnTo>
                      <a:cubicBezTo>
                        <a:pt x="566088" y="29405"/>
                        <a:pt x="574599" y="27346"/>
                        <a:pt x="582714" y="28383"/>
                      </a:cubicBezTo>
                      <a:cubicBezTo>
                        <a:pt x="590829" y="29420"/>
                        <a:pt x="598548" y="33552"/>
                        <a:pt x="603948" y="40534"/>
                      </a:cubicBezTo>
                      <a:lnTo>
                        <a:pt x="603947" y="40535"/>
                      </a:lnTo>
                      <a:cubicBezTo>
                        <a:pt x="614748" y="54500"/>
                        <a:pt x="612183" y="74577"/>
                        <a:pt x="598218" y="85377"/>
                      </a:cubicBezTo>
                      <a:lnTo>
                        <a:pt x="558010" y="116474"/>
                      </a:lnTo>
                      <a:lnTo>
                        <a:pt x="562408" y="132640"/>
                      </a:lnTo>
                      <a:cubicBezTo>
                        <a:pt x="561371" y="140755"/>
                        <a:pt x="557238" y="148474"/>
                        <a:pt x="550256" y="153874"/>
                      </a:cubicBezTo>
                      <a:lnTo>
                        <a:pt x="428238" y="248244"/>
                      </a:lnTo>
                      <a:lnTo>
                        <a:pt x="426236" y="253075"/>
                      </a:lnTo>
                      <a:cubicBezTo>
                        <a:pt x="414025" y="265286"/>
                        <a:pt x="397156" y="272839"/>
                        <a:pt x="378522" y="272839"/>
                      </a:cubicBezTo>
                      <a:lnTo>
                        <a:pt x="67478" y="272839"/>
                      </a:lnTo>
                      <a:cubicBezTo>
                        <a:pt x="30211" y="272839"/>
                        <a:pt x="0" y="242628"/>
                        <a:pt x="0" y="205361"/>
                      </a:cubicBezTo>
                      <a:cubicBezTo>
                        <a:pt x="0" y="168094"/>
                        <a:pt x="30211" y="137883"/>
                        <a:pt x="67478" y="137883"/>
                      </a:cubicBezTo>
                      <a:lnTo>
                        <a:pt x="265799" y="137883"/>
                      </a:lnTo>
                      <a:lnTo>
                        <a:pt x="419315" y="19151"/>
                      </a:lnTo>
                      <a:cubicBezTo>
                        <a:pt x="434054" y="7753"/>
                        <a:pt x="455242" y="10460"/>
                        <a:pt x="466641" y="25198"/>
                      </a:cubicBezTo>
                      <a:lnTo>
                        <a:pt x="468617" y="32463"/>
                      </a:lnTo>
                      <a:lnTo>
                        <a:pt x="500470" y="7828"/>
                      </a:lnTo>
                      <a:cubicBezTo>
                        <a:pt x="508651" y="1501"/>
                        <a:pt x="518622" y="-911"/>
                        <a:pt x="528130" y="3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48753B4A-801D-4138-BEE3-E70BB8ECECE3}"/>
                    </a:ext>
                  </a:extLst>
                </p:cNvPr>
                <p:cNvSpPr/>
                <p:nvPr/>
              </p:nvSpPr>
              <p:spPr bwMode="auto">
                <a:xfrm>
                  <a:off x="5838045" y="1067987"/>
                  <a:ext cx="832595" cy="1673482"/>
                </a:xfrm>
                <a:custGeom>
                  <a:avLst/>
                  <a:gdLst>
                    <a:gd name="connsiteX0" fmla="*/ 580549 w 832595"/>
                    <a:gd name="connsiteY0" fmla="*/ 0 h 1673482"/>
                    <a:gd name="connsiteX1" fmla="*/ 832595 w 832595"/>
                    <a:gd name="connsiteY1" fmla="*/ 0 h 1673482"/>
                    <a:gd name="connsiteX2" fmla="*/ 832595 w 832595"/>
                    <a:gd name="connsiteY2" fmla="*/ 979649 h 1673482"/>
                    <a:gd name="connsiteX3" fmla="*/ 822692 w 832595"/>
                    <a:gd name="connsiteY3" fmla="*/ 1028703 h 1673482"/>
                    <a:gd name="connsiteX4" fmla="*/ 821157 w 832595"/>
                    <a:gd name="connsiteY4" fmla="*/ 1030979 h 1673482"/>
                    <a:gd name="connsiteX5" fmla="*/ 819235 w 832595"/>
                    <a:gd name="connsiteY5" fmla="*/ 1039922 h 1673482"/>
                    <a:gd name="connsiteX6" fmla="*/ 790742 w 832595"/>
                    <a:gd name="connsiteY6" fmla="*/ 1081062 h 1673482"/>
                    <a:gd name="connsiteX7" fmla="*/ 174707 w 832595"/>
                    <a:gd name="connsiteY7" fmla="*/ 1673482 h 1673482"/>
                    <a:gd name="connsiteX8" fmla="*/ 0 w 832595"/>
                    <a:gd name="connsiteY8" fmla="*/ 1491811 h 1673482"/>
                    <a:gd name="connsiteX9" fmla="*/ 580549 w 832595"/>
                    <a:gd name="connsiteY9" fmla="*/ 933516 h 1673482"/>
                    <a:gd name="connsiteX0" fmla="*/ 580549 w 832595"/>
                    <a:gd name="connsiteY0" fmla="*/ 0 h 1673482"/>
                    <a:gd name="connsiteX1" fmla="*/ 832595 w 832595"/>
                    <a:gd name="connsiteY1" fmla="*/ 0 h 1673482"/>
                    <a:gd name="connsiteX2" fmla="*/ 832595 w 832595"/>
                    <a:gd name="connsiteY2" fmla="*/ 979649 h 1673482"/>
                    <a:gd name="connsiteX3" fmla="*/ 822692 w 832595"/>
                    <a:gd name="connsiteY3" fmla="*/ 1028703 h 1673482"/>
                    <a:gd name="connsiteX4" fmla="*/ 821157 w 832595"/>
                    <a:gd name="connsiteY4" fmla="*/ 1030979 h 1673482"/>
                    <a:gd name="connsiteX5" fmla="*/ 819235 w 832595"/>
                    <a:gd name="connsiteY5" fmla="*/ 1039922 h 1673482"/>
                    <a:gd name="connsiteX6" fmla="*/ 790742 w 832595"/>
                    <a:gd name="connsiteY6" fmla="*/ 1081062 h 1673482"/>
                    <a:gd name="connsiteX7" fmla="*/ 174707 w 832595"/>
                    <a:gd name="connsiteY7" fmla="*/ 1673482 h 1673482"/>
                    <a:gd name="connsiteX8" fmla="*/ 76980 w 832595"/>
                    <a:gd name="connsiteY8" fmla="*/ 1565676 h 1673482"/>
                    <a:gd name="connsiteX9" fmla="*/ 0 w 832595"/>
                    <a:gd name="connsiteY9" fmla="*/ 1491811 h 1673482"/>
                    <a:gd name="connsiteX10" fmla="*/ 580549 w 832595"/>
                    <a:gd name="connsiteY10" fmla="*/ 933516 h 1673482"/>
                    <a:gd name="connsiteX11" fmla="*/ 580549 w 832595"/>
                    <a:gd name="connsiteY11" fmla="*/ 0 h 1673482"/>
                    <a:gd name="connsiteX0" fmla="*/ 636919 w 888965"/>
                    <a:gd name="connsiteY0" fmla="*/ 0 h 1760939"/>
                    <a:gd name="connsiteX1" fmla="*/ 888965 w 888965"/>
                    <a:gd name="connsiteY1" fmla="*/ 0 h 1760939"/>
                    <a:gd name="connsiteX2" fmla="*/ 888965 w 888965"/>
                    <a:gd name="connsiteY2" fmla="*/ 979649 h 1760939"/>
                    <a:gd name="connsiteX3" fmla="*/ 879062 w 888965"/>
                    <a:gd name="connsiteY3" fmla="*/ 1028703 h 1760939"/>
                    <a:gd name="connsiteX4" fmla="*/ 877527 w 888965"/>
                    <a:gd name="connsiteY4" fmla="*/ 1030979 h 1760939"/>
                    <a:gd name="connsiteX5" fmla="*/ 875605 w 888965"/>
                    <a:gd name="connsiteY5" fmla="*/ 1039922 h 1760939"/>
                    <a:gd name="connsiteX6" fmla="*/ 847112 w 888965"/>
                    <a:gd name="connsiteY6" fmla="*/ 1081062 h 1760939"/>
                    <a:gd name="connsiteX7" fmla="*/ 231077 w 888965"/>
                    <a:gd name="connsiteY7" fmla="*/ 1673482 h 1760939"/>
                    <a:gd name="connsiteX8" fmla="*/ 0 w 888965"/>
                    <a:gd name="connsiteY8" fmla="*/ 1760939 h 1760939"/>
                    <a:gd name="connsiteX9" fmla="*/ 56370 w 888965"/>
                    <a:gd name="connsiteY9" fmla="*/ 1491811 h 1760939"/>
                    <a:gd name="connsiteX10" fmla="*/ 636919 w 888965"/>
                    <a:gd name="connsiteY10" fmla="*/ 933516 h 1760939"/>
                    <a:gd name="connsiteX11" fmla="*/ 636919 w 888965"/>
                    <a:gd name="connsiteY11" fmla="*/ 0 h 1760939"/>
                    <a:gd name="connsiteX0" fmla="*/ 0 w 888965"/>
                    <a:gd name="connsiteY0" fmla="*/ 1760939 h 1852379"/>
                    <a:gd name="connsiteX1" fmla="*/ 56370 w 888965"/>
                    <a:gd name="connsiteY1" fmla="*/ 1491811 h 1852379"/>
                    <a:gd name="connsiteX2" fmla="*/ 636919 w 888965"/>
                    <a:gd name="connsiteY2" fmla="*/ 933516 h 1852379"/>
                    <a:gd name="connsiteX3" fmla="*/ 636919 w 888965"/>
                    <a:gd name="connsiteY3" fmla="*/ 0 h 1852379"/>
                    <a:gd name="connsiteX4" fmla="*/ 888965 w 888965"/>
                    <a:gd name="connsiteY4" fmla="*/ 0 h 1852379"/>
                    <a:gd name="connsiteX5" fmla="*/ 888965 w 888965"/>
                    <a:gd name="connsiteY5" fmla="*/ 979649 h 1852379"/>
                    <a:gd name="connsiteX6" fmla="*/ 879062 w 888965"/>
                    <a:gd name="connsiteY6" fmla="*/ 1028703 h 1852379"/>
                    <a:gd name="connsiteX7" fmla="*/ 877527 w 888965"/>
                    <a:gd name="connsiteY7" fmla="*/ 1030979 h 1852379"/>
                    <a:gd name="connsiteX8" fmla="*/ 875605 w 888965"/>
                    <a:gd name="connsiteY8" fmla="*/ 1039922 h 1852379"/>
                    <a:gd name="connsiteX9" fmla="*/ 847112 w 888965"/>
                    <a:gd name="connsiteY9" fmla="*/ 1081062 h 1852379"/>
                    <a:gd name="connsiteX10" fmla="*/ 231077 w 888965"/>
                    <a:gd name="connsiteY10" fmla="*/ 1673482 h 1852379"/>
                    <a:gd name="connsiteX11" fmla="*/ 91440 w 888965"/>
                    <a:gd name="connsiteY11" fmla="*/ 1852379 h 1852379"/>
                    <a:gd name="connsiteX0" fmla="*/ 0 w 888965"/>
                    <a:gd name="connsiteY0" fmla="*/ 1760939 h 1760939"/>
                    <a:gd name="connsiteX1" fmla="*/ 56370 w 888965"/>
                    <a:gd name="connsiteY1" fmla="*/ 1491811 h 1760939"/>
                    <a:gd name="connsiteX2" fmla="*/ 636919 w 888965"/>
                    <a:gd name="connsiteY2" fmla="*/ 933516 h 1760939"/>
                    <a:gd name="connsiteX3" fmla="*/ 636919 w 888965"/>
                    <a:gd name="connsiteY3" fmla="*/ 0 h 1760939"/>
                    <a:gd name="connsiteX4" fmla="*/ 888965 w 888965"/>
                    <a:gd name="connsiteY4" fmla="*/ 0 h 1760939"/>
                    <a:gd name="connsiteX5" fmla="*/ 888965 w 888965"/>
                    <a:gd name="connsiteY5" fmla="*/ 979649 h 1760939"/>
                    <a:gd name="connsiteX6" fmla="*/ 879062 w 888965"/>
                    <a:gd name="connsiteY6" fmla="*/ 1028703 h 1760939"/>
                    <a:gd name="connsiteX7" fmla="*/ 877527 w 888965"/>
                    <a:gd name="connsiteY7" fmla="*/ 1030979 h 1760939"/>
                    <a:gd name="connsiteX8" fmla="*/ 875605 w 888965"/>
                    <a:gd name="connsiteY8" fmla="*/ 1039922 h 1760939"/>
                    <a:gd name="connsiteX9" fmla="*/ 847112 w 888965"/>
                    <a:gd name="connsiteY9" fmla="*/ 1081062 h 1760939"/>
                    <a:gd name="connsiteX10" fmla="*/ 231077 w 888965"/>
                    <a:gd name="connsiteY10" fmla="*/ 1673482 h 1760939"/>
                    <a:gd name="connsiteX0" fmla="*/ 0 w 832595"/>
                    <a:gd name="connsiteY0" fmla="*/ 1491811 h 1673482"/>
                    <a:gd name="connsiteX1" fmla="*/ 580549 w 832595"/>
                    <a:gd name="connsiteY1" fmla="*/ 933516 h 1673482"/>
                    <a:gd name="connsiteX2" fmla="*/ 580549 w 832595"/>
                    <a:gd name="connsiteY2" fmla="*/ 0 h 1673482"/>
                    <a:gd name="connsiteX3" fmla="*/ 832595 w 832595"/>
                    <a:gd name="connsiteY3" fmla="*/ 0 h 1673482"/>
                    <a:gd name="connsiteX4" fmla="*/ 832595 w 832595"/>
                    <a:gd name="connsiteY4" fmla="*/ 979649 h 1673482"/>
                    <a:gd name="connsiteX5" fmla="*/ 822692 w 832595"/>
                    <a:gd name="connsiteY5" fmla="*/ 1028703 h 1673482"/>
                    <a:gd name="connsiteX6" fmla="*/ 821157 w 832595"/>
                    <a:gd name="connsiteY6" fmla="*/ 1030979 h 1673482"/>
                    <a:gd name="connsiteX7" fmla="*/ 819235 w 832595"/>
                    <a:gd name="connsiteY7" fmla="*/ 1039922 h 1673482"/>
                    <a:gd name="connsiteX8" fmla="*/ 790742 w 832595"/>
                    <a:gd name="connsiteY8" fmla="*/ 1081062 h 1673482"/>
                    <a:gd name="connsiteX9" fmla="*/ 174707 w 832595"/>
                    <a:gd name="connsiteY9" fmla="*/ 1673482 h 1673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32595" h="1673482">
                      <a:moveTo>
                        <a:pt x="0" y="1491811"/>
                      </a:moveTo>
                      <a:lnTo>
                        <a:pt x="580549" y="933516"/>
                      </a:lnTo>
                      <a:lnTo>
                        <a:pt x="580549" y="0"/>
                      </a:lnTo>
                      <a:lnTo>
                        <a:pt x="832595" y="0"/>
                      </a:lnTo>
                      <a:lnTo>
                        <a:pt x="832595" y="979649"/>
                      </a:lnTo>
                      <a:cubicBezTo>
                        <a:pt x="832595" y="997049"/>
                        <a:pt x="829069" y="1013626"/>
                        <a:pt x="822692" y="1028703"/>
                      </a:cubicBezTo>
                      <a:lnTo>
                        <a:pt x="821157" y="1030979"/>
                      </a:lnTo>
                      <a:lnTo>
                        <a:pt x="819235" y="1039922"/>
                      </a:lnTo>
                      <a:cubicBezTo>
                        <a:pt x="812788" y="1054969"/>
                        <a:pt x="803284" y="1069001"/>
                        <a:pt x="790742" y="1081062"/>
                      </a:cubicBezTo>
                      <a:lnTo>
                        <a:pt x="174707" y="1673482"/>
                      </a:lnTo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82DE3567-D6B1-4216-A556-AF5A54011742}"/>
                  </a:ext>
                </a:extLst>
              </p:cNvPr>
              <p:cNvGrpSpPr/>
              <p:nvPr/>
            </p:nvGrpSpPr>
            <p:grpSpPr>
              <a:xfrm flipH="1">
                <a:off x="8221755" y="803557"/>
                <a:ext cx="1157055" cy="1937912"/>
                <a:chOff x="5838045" y="803557"/>
                <a:chExt cx="1157055" cy="1937912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7758804A-2FD4-4BFE-A06A-EE1B306676B5}"/>
                    </a:ext>
                  </a:extLst>
                </p:cNvPr>
                <p:cNvSpPr/>
                <p:nvPr/>
              </p:nvSpPr>
              <p:spPr bwMode="auto">
                <a:xfrm>
                  <a:off x="6384471" y="803557"/>
                  <a:ext cx="610629" cy="272839"/>
                </a:xfrm>
                <a:custGeom>
                  <a:avLst/>
                  <a:gdLst>
                    <a:gd name="connsiteX0" fmla="*/ 528130 w 610629"/>
                    <a:gd name="connsiteY0" fmla="*/ 303 h 272839"/>
                    <a:gd name="connsiteX1" fmla="*/ 553010 w 610629"/>
                    <a:gd name="connsiteY1" fmla="*/ 14541 h 272839"/>
                    <a:gd name="connsiteX2" fmla="*/ 553010 w 610629"/>
                    <a:gd name="connsiteY2" fmla="*/ 14542 h 272839"/>
                    <a:gd name="connsiteX3" fmla="*/ 558624 w 610629"/>
                    <a:gd name="connsiteY3" fmla="*/ 35178 h 272839"/>
                    <a:gd name="connsiteX4" fmla="*/ 559106 w 610629"/>
                    <a:gd name="connsiteY4" fmla="*/ 34805 h 272839"/>
                    <a:gd name="connsiteX5" fmla="*/ 582714 w 610629"/>
                    <a:gd name="connsiteY5" fmla="*/ 28383 h 272839"/>
                    <a:gd name="connsiteX6" fmla="*/ 603948 w 610629"/>
                    <a:gd name="connsiteY6" fmla="*/ 40534 h 272839"/>
                    <a:gd name="connsiteX7" fmla="*/ 603947 w 610629"/>
                    <a:gd name="connsiteY7" fmla="*/ 40535 h 272839"/>
                    <a:gd name="connsiteX8" fmla="*/ 598218 w 610629"/>
                    <a:gd name="connsiteY8" fmla="*/ 85377 h 272839"/>
                    <a:gd name="connsiteX9" fmla="*/ 558010 w 610629"/>
                    <a:gd name="connsiteY9" fmla="*/ 116474 h 272839"/>
                    <a:gd name="connsiteX10" fmla="*/ 562408 w 610629"/>
                    <a:gd name="connsiteY10" fmla="*/ 132640 h 272839"/>
                    <a:gd name="connsiteX11" fmla="*/ 550256 w 610629"/>
                    <a:gd name="connsiteY11" fmla="*/ 153874 h 272839"/>
                    <a:gd name="connsiteX12" fmla="*/ 428238 w 610629"/>
                    <a:gd name="connsiteY12" fmla="*/ 248244 h 272839"/>
                    <a:gd name="connsiteX13" fmla="*/ 426236 w 610629"/>
                    <a:gd name="connsiteY13" fmla="*/ 253075 h 272839"/>
                    <a:gd name="connsiteX14" fmla="*/ 378522 w 610629"/>
                    <a:gd name="connsiteY14" fmla="*/ 272839 h 272839"/>
                    <a:gd name="connsiteX15" fmla="*/ 67478 w 610629"/>
                    <a:gd name="connsiteY15" fmla="*/ 272839 h 272839"/>
                    <a:gd name="connsiteX16" fmla="*/ 0 w 610629"/>
                    <a:gd name="connsiteY16" fmla="*/ 205361 h 272839"/>
                    <a:gd name="connsiteX17" fmla="*/ 67478 w 610629"/>
                    <a:gd name="connsiteY17" fmla="*/ 137883 h 272839"/>
                    <a:gd name="connsiteX18" fmla="*/ 265799 w 610629"/>
                    <a:gd name="connsiteY18" fmla="*/ 137883 h 272839"/>
                    <a:gd name="connsiteX19" fmla="*/ 419315 w 610629"/>
                    <a:gd name="connsiteY19" fmla="*/ 19151 h 272839"/>
                    <a:gd name="connsiteX20" fmla="*/ 466641 w 610629"/>
                    <a:gd name="connsiteY20" fmla="*/ 25198 h 272839"/>
                    <a:gd name="connsiteX21" fmla="*/ 468617 w 610629"/>
                    <a:gd name="connsiteY21" fmla="*/ 32463 h 272839"/>
                    <a:gd name="connsiteX22" fmla="*/ 500470 w 610629"/>
                    <a:gd name="connsiteY22" fmla="*/ 7828 h 272839"/>
                    <a:gd name="connsiteX23" fmla="*/ 528130 w 610629"/>
                    <a:gd name="connsiteY23" fmla="*/ 303 h 272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10629" h="272839">
                      <a:moveTo>
                        <a:pt x="528130" y="303"/>
                      </a:moveTo>
                      <a:cubicBezTo>
                        <a:pt x="537638" y="1518"/>
                        <a:pt x="546683" y="6360"/>
                        <a:pt x="553010" y="14541"/>
                      </a:cubicBezTo>
                      <a:lnTo>
                        <a:pt x="553010" y="14542"/>
                      </a:lnTo>
                      <a:lnTo>
                        <a:pt x="558624" y="35178"/>
                      </a:lnTo>
                      <a:lnTo>
                        <a:pt x="559106" y="34805"/>
                      </a:lnTo>
                      <a:cubicBezTo>
                        <a:pt x="566088" y="29405"/>
                        <a:pt x="574599" y="27346"/>
                        <a:pt x="582714" y="28383"/>
                      </a:cubicBezTo>
                      <a:cubicBezTo>
                        <a:pt x="590829" y="29420"/>
                        <a:pt x="598548" y="33552"/>
                        <a:pt x="603948" y="40534"/>
                      </a:cubicBezTo>
                      <a:lnTo>
                        <a:pt x="603947" y="40535"/>
                      </a:lnTo>
                      <a:cubicBezTo>
                        <a:pt x="614748" y="54500"/>
                        <a:pt x="612183" y="74577"/>
                        <a:pt x="598218" y="85377"/>
                      </a:cubicBezTo>
                      <a:lnTo>
                        <a:pt x="558010" y="116474"/>
                      </a:lnTo>
                      <a:lnTo>
                        <a:pt x="562408" y="132640"/>
                      </a:lnTo>
                      <a:cubicBezTo>
                        <a:pt x="561371" y="140755"/>
                        <a:pt x="557238" y="148474"/>
                        <a:pt x="550256" y="153874"/>
                      </a:cubicBezTo>
                      <a:lnTo>
                        <a:pt x="428238" y="248244"/>
                      </a:lnTo>
                      <a:lnTo>
                        <a:pt x="426236" y="253075"/>
                      </a:lnTo>
                      <a:cubicBezTo>
                        <a:pt x="414025" y="265286"/>
                        <a:pt x="397156" y="272839"/>
                        <a:pt x="378522" y="272839"/>
                      </a:cubicBezTo>
                      <a:lnTo>
                        <a:pt x="67478" y="272839"/>
                      </a:lnTo>
                      <a:cubicBezTo>
                        <a:pt x="30211" y="272839"/>
                        <a:pt x="0" y="242628"/>
                        <a:pt x="0" y="205361"/>
                      </a:cubicBezTo>
                      <a:cubicBezTo>
                        <a:pt x="0" y="168094"/>
                        <a:pt x="30211" y="137883"/>
                        <a:pt x="67478" y="137883"/>
                      </a:cubicBezTo>
                      <a:lnTo>
                        <a:pt x="265799" y="137883"/>
                      </a:lnTo>
                      <a:lnTo>
                        <a:pt x="419315" y="19151"/>
                      </a:lnTo>
                      <a:cubicBezTo>
                        <a:pt x="434054" y="7753"/>
                        <a:pt x="455242" y="10460"/>
                        <a:pt x="466641" y="25198"/>
                      </a:cubicBezTo>
                      <a:lnTo>
                        <a:pt x="468617" y="32463"/>
                      </a:lnTo>
                      <a:lnTo>
                        <a:pt x="500470" y="7828"/>
                      </a:lnTo>
                      <a:cubicBezTo>
                        <a:pt x="508651" y="1501"/>
                        <a:pt x="518622" y="-911"/>
                        <a:pt x="528130" y="3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A05B1325-F4B5-4AF7-9D6D-B674D94A8CC3}"/>
                    </a:ext>
                  </a:extLst>
                </p:cNvPr>
                <p:cNvSpPr/>
                <p:nvPr/>
              </p:nvSpPr>
              <p:spPr bwMode="auto">
                <a:xfrm>
                  <a:off x="5838045" y="1067987"/>
                  <a:ext cx="832595" cy="1673482"/>
                </a:xfrm>
                <a:custGeom>
                  <a:avLst/>
                  <a:gdLst>
                    <a:gd name="connsiteX0" fmla="*/ 580549 w 832595"/>
                    <a:gd name="connsiteY0" fmla="*/ 0 h 1673482"/>
                    <a:gd name="connsiteX1" fmla="*/ 832595 w 832595"/>
                    <a:gd name="connsiteY1" fmla="*/ 0 h 1673482"/>
                    <a:gd name="connsiteX2" fmla="*/ 832595 w 832595"/>
                    <a:gd name="connsiteY2" fmla="*/ 979649 h 1673482"/>
                    <a:gd name="connsiteX3" fmla="*/ 822692 w 832595"/>
                    <a:gd name="connsiteY3" fmla="*/ 1028703 h 1673482"/>
                    <a:gd name="connsiteX4" fmla="*/ 821157 w 832595"/>
                    <a:gd name="connsiteY4" fmla="*/ 1030979 h 1673482"/>
                    <a:gd name="connsiteX5" fmla="*/ 819235 w 832595"/>
                    <a:gd name="connsiteY5" fmla="*/ 1039922 h 1673482"/>
                    <a:gd name="connsiteX6" fmla="*/ 790742 w 832595"/>
                    <a:gd name="connsiteY6" fmla="*/ 1081062 h 1673482"/>
                    <a:gd name="connsiteX7" fmla="*/ 174707 w 832595"/>
                    <a:gd name="connsiteY7" fmla="*/ 1673482 h 1673482"/>
                    <a:gd name="connsiteX8" fmla="*/ 0 w 832595"/>
                    <a:gd name="connsiteY8" fmla="*/ 1491811 h 1673482"/>
                    <a:gd name="connsiteX9" fmla="*/ 580549 w 832595"/>
                    <a:gd name="connsiteY9" fmla="*/ 933516 h 1673482"/>
                    <a:gd name="connsiteX0" fmla="*/ 580549 w 832595"/>
                    <a:gd name="connsiteY0" fmla="*/ 0 h 1673482"/>
                    <a:gd name="connsiteX1" fmla="*/ 832595 w 832595"/>
                    <a:gd name="connsiteY1" fmla="*/ 0 h 1673482"/>
                    <a:gd name="connsiteX2" fmla="*/ 832595 w 832595"/>
                    <a:gd name="connsiteY2" fmla="*/ 979649 h 1673482"/>
                    <a:gd name="connsiteX3" fmla="*/ 822692 w 832595"/>
                    <a:gd name="connsiteY3" fmla="*/ 1028703 h 1673482"/>
                    <a:gd name="connsiteX4" fmla="*/ 821157 w 832595"/>
                    <a:gd name="connsiteY4" fmla="*/ 1030979 h 1673482"/>
                    <a:gd name="connsiteX5" fmla="*/ 819235 w 832595"/>
                    <a:gd name="connsiteY5" fmla="*/ 1039922 h 1673482"/>
                    <a:gd name="connsiteX6" fmla="*/ 790742 w 832595"/>
                    <a:gd name="connsiteY6" fmla="*/ 1081062 h 1673482"/>
                    <a:gd name="connsiteX7" fmla="*/ 174707 w 832595"/>
                    <a:gd name="connsiteY7" fmla="*/ 1673482 h 1673482"/>
                    <a:gd name="connsiteX8" fmla="*/ 76980 w 832595"/>
                    <a:gd name="connsiteY8" fmla="*/ 1565676 h 1673482"/>
                    <a:gd name="connsiteX9" fmla="*/ 0 w 832595"/>
                    <a:gd name="connsiteY9" fmla="*/ 1491811 h 1673482"/>
                    <a:gd name="connsiteX10" fmla="*/ 580549 w 832595"/>
                    <a:gd name="connsiteY10" fmla="*/ 933516 h 1673482"/>
                    <a:gd name="connsiteX11" fmla="*/ 580549 w 832595"/>
                    <a:gd name="connsiteY11" fmla="*/ 0 h 1673482"/>
                    <a:gd name="connsiteX0" fmla="*/ 636919 w 888965"/>
                    <a:gd name="connsiteY0" fmla="*/ 0 h 1760939"/>
                    <a:gd name="connsiteX1" fmla="*/ 888965 w 888965"/>
                    <a:gd name="connsiteY1" fmla="*/ 0 h 1760939"/>
                    <a:gd name="connsiteX2" fmla="*/ 888965 w 888965"/>
                    <a:gd name="connsiteY2" fmla="*/ 979649 h 1760939"/>
                    <a:gd name="connsiteX3" fmla="*/ 879062 w 888965"/>
                    <a:gd name="connsiteY3" fmla="*/ 1028703 h 1760939"/>
                    <a:gd name="connsiteX4" fmla="*/ 877527 w 888965"/>
                    <a:gd name="connsiteY4" fmla="*/ 1030979 h 1760939"/>
                    <a:gd name="connsiteX5" fmla="*/ 875605 w 888965"/>
                    <a:gd name="connsiteY5" fmla="*/ 1039922 h 1760939"/>
                    <a:gd name="connsiteX6" fmla="*/ 847112 w 888965"/>
                    <a:gd name="connsiteY6" fmla="*/ 1081062 h 1760939"/>
                    <a:gd name="connsiteX7" fmla="*/ 231077 w 888965"/>
                    <a:gd name="connsiteY7" fmla="*/ 1673482 h 1760939"/>
                    <a:gd name="connsiteX8" fmla="*/ 0 w 888965"/>
                    <a:gd name="connsiteY8" fmla="*/ 1760939 h 1760939"/>
                    <a:gd name="connsiteX9" fmla="*/ 56370 w 888965"/>
                    <a:gd name="connsiteY9" fmla="*/ 1491811 h 1760939"/>
                    <a:gd name="connsiteX10" fmla="*/ 636919 w 888965"/>
                    <a:gd name="connsiteY10" fmla="*/ 933516 h 1760939"/>
                    <a:gd name="connsiteX11" fmla="*/ 636919 w 888965"/>
                    <a:gd name="connsiteY11" fmla="*/ 0 h 1760939"/>
                    <a:gd name="connsiteX0" fmla="*/ 0 w 888965"/>
                    <a:gd name="connsiteY0" fmla="*/ 1760939 h 1852379"/>
                    <a:gd name="connsiteX1" fmla="*/ 56370 w 888965"/>
                    <a:gd name="connsiteY1" fmla="*/ 1491811 h 1852379"/>
                    <a:gd name="connsiteX2" fmla="*/ 636919 w 888965"/>
                    <a:gd name="connsiteY2" fmla="*/ 933516 h 1852379"/>
                    <a:gd name="connsiteX3" fmla="*/ 636919 w 888965"/>
                    <a:gd name="connsiteY3" fmla="*/ 0 h 1852379"/>
                    <a:gd name="connsiteX4" fmla="*/ 888965 w 888965"/>
                    <a:gd name="connsiteY4" fmla="*/ 0 h 1852379"/>
                    <a:gd name="connsiteX5" fmla="*/ 888965 w 888965"/>
                    <a:gd name="connsiteY5" fmla="*/ 979649 h 1852379"/>
                    <a:gd name="connsiteX6" fmla="*/ 879062 w 888965"/>
                    <a:gd name="connsiteY6" fmla="*/ 1028703 h 1852379"/>
                    <a:gd name="connsiteX7" fmla="*/ 877527 w 888965"/>
                    <a:gd name="connsiteY7" fmla="*/ 1030979 h 1852379"/>
                    <a:gd name="connsiteX8" fmla="*/ 875605 w 888965"/>
                    <a:gd name="connsiteY8" fmla="*/ 1039922 h 1852379"/>
                    <a:gd name="connsiteX9" fmla="*/ 847112 w 888965"/>
                    <a:gd name="connsiteY9" fmla="*/ 1081062 h 1852379"/>
                    <a:gd name="connsiteX10" fmla="*/ 231077 w 888965"/>
                    <a:gd name="connsiteY10" fmla="*/ 1673482 h 1852379"/>
                    <a:gd name="connsiteX11" fmla="*/ 91440 w 888965"/>
                    <a:gd name="connsiteY11" fmla="*/ 1852379 h 1852379"/>
                    <a:gd name="connsiteX0" fmla="*/ 0 w 888965"/>
                    <a:gd name="connsiteY0" fmla="*/ 1760939 h 1760939"/>
                    <a:gd name="connsiteX1" fmla="*/ 56370 w 888965"/>
                    <a:gd name="connsiteY1" fmla="*/ 1491811 h 1760939"/>
                    <a:gd name="connsiteX2" fmla="*/ 636919 w 888965"/>
                    <a:gd name="connsiteY2" fmla="*/ 933516 h 1760939"/>
                    <a:gd name="connsiteX3" fmla="*/ 636919 w 888965"/>
                    <a:gd name="connsiteY3" fmla="*/ 0 h 1760939"/>
                    <a:gd name="connsiteX4" fmla="*/ 888965 w 888965"/>
                    <a:gd name="connsiteY4" fmla="*/ 0 h 1760939"/>
                    <a:gd name="connsiteX5" fmla="*/ 888965 w 888965"/>
                    <a:gd name="connsiteY5" fmla="*/ 979649 h 1760939"/>
                    <a:gd name="connsiteX6" fmla="*/ 879062 w 888965"/>
                    <a:gd name="connsiteY6" fmla="*/ 1028703 h 1760939"/>
                    <a:gd name="connsiteX7" fmla="*/ 877527 w 888965"/>
                    <a:gd name="connsiteY7" fmla="*/ 1030979 h 1760939"/>
                    <a:gd name="connsiteX8" fmla="*/ 875605 w 888965"/>
                    <a:gd name="connsiteY8" fmla="*/ 1039922 h 1760939"/>
                    <a:gd name="connsiteX9" fmla="*/ 847112 w 888965"/>
                    <a:gd name="connsiteY9" fmla="*/ 1081062 h 1760939"/>
                    <a:gd name="connsiteX10" fmla="*/ 231077 w 888965"/>
                    <a:gd name="connsiteY10" fmla="*/ 1673482 h 1760939"/>
                    <a:gd name="connsiteX0" fmla="*/ 0 w 832595"/>
                    <a:gd name="connsiteY0" fmla="*/ 1491811 h 1673482"/>
                    <a:gd name="connsiteX1" fmla="*/ 580549 w 832595"/>
                    <a:gd name="connsiteY1" fmla="*/ 933516 h 1673482"/>
                    <a:gd name="connsiteX2" fmla="*/ 580549 w 832595"/>
                    <a:gd name="connsiteY2" fmla="*/ 0 h 1673482"/>
                    <a:gd name="connsiteX3" fmla="*/ 832595 w 832595"/>
                    <a:gd name="connsiteY3" fmla="*/ 0 h 1673482"/>
                    <a:gd name="connsiteX4" fmla="*/ 832595 w 832595"/>
                    <a:gd name="connsiteY4" fmla="*/ 979649 h 1673482"/>
                    <a:gd name="connsiteX5" fmla="*/ 822692 w 832595"/>
                    <a:gd name="connsiteY5" fmla="*/ 1028703 h 1673482"/>
                    <a:gd name="connsiteX6" fmla="*/ 821157 w 832595"/>
                    <a:gd name="connsiteY6" fmla="*/ 1030979 h 1673482"/>
                    <a:gd name="connsiteX7" fmla="*/ 819235 w 832595"/>
                    <a:gd name="connsiteY7" fmla="*/ 1039922 h 1673482"/>
                    <a:gd name="connsiteX8" fmla="*/ 790742 w 832595"/>
                    <a:gd name="connsiteY8" fmla="*/ 1081062 h 1673482"/>
                    <a:gd name="connsiteX9" fmla="*/ 174707 w 832595"/>
                    <a:gd name="connsiteY9" fmla="*/ 1673482 h 1673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32595" h="1673482">
                      <a:moveTo>
                        <a:pt x="0" y="1491811"/>
                      </a:moveTo>
                      <a:lnTo>
                        <a:pt x="580549" y="933516"/>
                      </a:lnTo>
                      <a:lnTo>
                        <a:pt x="580549" y="0"/>
                      </a:lnTo>
                      <a:lnTo>
                        <a:pt x="832595" y="0"/>
                      </a:lnTo>
                      <a:lnTo>
                        <a:pt x="832595" y="979649"/>
                      </a:lnTo>
                      <a:cubicBezTo>
                        <a:pt x="832595" y="997049"/>
                        <a:pt x="829069" y="1013626"/>
                        <a:pt x="822692" y="1028703"/>
                      </a:cubicBezTo>
                      <a:lnTo>
                        <a:pt x="821157" y="1030979"/>
                      </a:lnTo>
                      <a:lnTo>
                        <a:pt x="819235" y="1039922"/>
                      </a:lnTo>
                      <a:cubicBezTo>
                        <a:pt x="812788" y="1054969"/>
                        <a:pt x="803284" y="1069001"/>
                        <a:pt x="790742" y="1081062"/>
                      </a:cubicBezTo>
                      <a:lnTo>
                        <a:pt x="174707" y="1673482"/>
                      </a:lnTo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8" name="二等辺三角形 16">
                <a:extLst>
                  <a:ext uri="{FF2B5EF4-FFF2-40B4-BE49-F238E27FC236}">
                    <a16:creationId xmlns:a16="http://schemas.microsoft.com/office/drawing/2014/main" id="{F11C6DC9-C6B8-4B64-B1F5-AC466666FDD3}"/>
                  </a:ext>
                </a:extLst>
              </p:cNvPr>
              <p:cNvSpPr/>
              <p:nvPr/>
            </p:nvSpPr>
            <p:spPr bwMode="auto">
              <a:xfrm rot="10800000" flipH="1" flipV="1">
                <a:off x="9454587" y="2195788"/>
                <a:ext cx="422848" cy="124724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楕円 25">
                <a:extLst>
                  <a:ext uri="{FF2B5EF4-FFF2-40B4-BE49-F238E27FC236}">
                    <a16:creationId xmlns:a16="http://schemas.microsoft.com/office/drawing/2014/main" id="{6CD81168-92A6-4CC8-ACF5-266FAFB5C54C}"/>
                  </a:ext>
                </a:extLst>
              </p:cNvPr>
              <p:cNvSpPr/>
              <p:nvPr/>
            </p:nvSpPr>
            <p:spPr bwMode="auto">
              <a:xfrm rot="3600000" flipV="1">
                <a:off x="10932647" y="1422276"/>
                <a:ext cx="146576" cy="235781"/>
              </a:xfrm>
              <a:custGeom>
                <a:avLst/>
                <a:gdLst>
                  <a:gd name="connsiteX0" fmla="*/ 0 w 1203591"/>
                  <a:gd name="connsiteY0" fmla="*/ 601796 h 1203591"/>
                  <a:gd name="connsiteX1" fmla="*/ 601796 w 1203591"/>
                  <a:gd name="connsiteY1" fmla="*/ 0 h 1203591"/>
                  <a:gd name="connsiteX2" fmla="*/ 1203592 w 1203591"/>
                  <a:gd name="connsiteY2" fmla="*/ 601796 h 1203591"/>
                  <a:gd name="connsiteX3" fmla="*/ 601796 w 1203591"/>
                  <a:gd name="connsiteY3" fmla="*/ 1203592 h 1203591"/>
                  <a:gd name="connsiteX4" fmla="*/ 0 w 1203591"/>
                  <a:gd name="connsiteY4" fmla="*/ 601796 h 1203591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592" h="1935112">
                    <a:moveTo>
                      <a:pt x="0" y="1333316"/>
                    </a:moveTo>
                    <a:cubicBezTo>
                      <a:pt x="0" y="1000953"/>
                      <a:pt x="383733" y="381000"/>
                      <a:pt x="594176" y="0"/>
                    </a:cubicBezTo>
                    <a:cubicBezTo>
                      <a:pt x="812239" y="373380"/>
                      <a:pt x="1203592" y="1000953"/>
                      <a:pt x="1203592" y="1333316"/>
                    </a:cubicBezTo>
                    <a:cubicBezTo>
                      <a:pt x="1203592" y="1665679"/>
                      <a:pt x="934159" y="1935112"/>
                      <a:pt x="601796" y="1935112"/>
                    </a:cubicBezTo>
                    <a:cubicBezTo>
                      <a:pt x="269433" y="1935112"/>
                      <a:pt x="0" y="1665679"/>
                      <a:pt x="0" y="133331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00" name="楕円 25">
                <a:extLst>
                  <a:ext uri="{FF2B5EF4-FFF2-40B4-BE49-F238E27FC236}">
                    <a16:creationId xmlns:a16="http://schemas.microsoft.com/office/drawing/2014/main" id="{74C2D521-F083-46B6-9F4B-D877A5A90A06}"/>
                  </a:ext>
                </a:extLst>
              </p:cNvPr>
              <p:cNvSpPr/>
              <p:nvPr/>
            </p:nvSpPr>
            <p:spPr bwMode="auto">
              <a:xfrm rot="6300000" flipV="1">
                <a:off x="10932647" y="1679451"/>
                <a:ext cx="146576" cy="235781"/>
              </a:xfrm>
              <a:custGeom>
                <a:avLst/>
                <a:gdLst>
                  <a:gd name="connsiteX0" fmla="*/ 0 w 1203591"/>
                  <a:gd name="connsiteY0" fmla="*/ 601796 h 1203591"/>
                  <a:gd name="connsiteX1" fmla="*/ 601796 w 1203591"/>
                  <a:gd name="connsiteY1" fmla="*/ 0 h 1203591"/>
                  <a:gd name="connsiteX2" fmla="*/ 1203592 w 1203591"/>
                  <a:gd name="connsiteY2" fmla="*/ 601796 h 1203591"/>
                  <a:gd name="connsiteX3" fmla="*/ 601796 w 1203591"/>
                  <a:gd name="connsiteY3" fmla="*/ 1203592 h 1203591"/>
                  <a:gd name="connsiteX4" fmla="*/ 0 w 1203591"/>
                  <a:gd name="connsiteY4" fmla="*/ 601796 h 1203591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592" h="1935112">
                    <a:moveTo>
                      <a:pt x="0" y="1333316"/>
                    </a:moveTo>
                    <a:cubicBezTo>
                      <a:pt x="0" y="1000953"/>
                      <a:pt x="383733" y="381000"/>
                      <a:pt x="594176" y="0"/>
                    </a:cubicBezTo>
                    <a:cubicBezTo>
                      <a:pt x="812239" y="373380"/>
                      <a:pt x="1203592" y="1000953"/>
                      <a:pt x="1203592" y="1333316"/>
                    </a:cubicBezTo>
                    <a:cubicBezTo>
                      <a:pt x="1203592" y="1665679"/>
                      <a:pt x="934159" y="1935112"/>
                      <a:pt x="601796" y="1935112"/>
                    </a:cubicBezTo>
                    <a:cubicBezTo>
                      <a:pt x="269433" y="1935112"/>
                      <a:pt x="0" y="1665679"/>
                      <a:pt x="0" y="133331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8789B167-C791-40EC-8934-2CFCCDCB0662}"/>
                  </a:ext>
                </a:extLst>
              </p:cNvPr>
              <p:cNvGrpSpPr/>
              <p:nvPr/>
            </p:nvGrpSpPr>
            <p:grpSpPr>
              <a:xfrm flipH="1">
                <a:off x="8163615" y="1466879"/>
                <a:ext cx="235781" cy="403751"/>
                <a:chOff x="3922094" y="1466879"/>
                <a:chExt cx="235781" cy="403751"/>
              </a:xfrm>
              <a:solidFill>
                <a:srgbClr val="00B0F0"/>
              </a:solidFill>
            </p:grpSpPr>
            <p:sp>
              <p:nvSpPr>
                <p:cNvPr id="102" name="楕円 25">
                  <a:extLst>
                    <a:ext uri="{FF2B5EF4-FFF2-40B4-BE49-F238E27FC236}">
                      <a16:creationId xmlns:a16="http://schemas.microsoft.com/office/drawing/2014/main" id="{0FCB03A0-D2C2-4C26-9ED0-7A4C6762E0AF}"/>
                    </a:ext>
                  </a:extLst>
                </p:cNvPr>
                <p:cNvSpPr/>
                <p:nvPr/>
              </p:nvSpPr>
              <p:spPr bwMode="auto">
                <a:xfrm rot="3600000" flipV="1">
                  <a:off x="3966697" y="1422276"/>
                  <a:ext cx="146576" cy="235781"/>
                </a:xfrm>
                <a:custGeom>
                  <a:avLst/>
                  <a:gdLst>
                    <a:gd name="connsiteX0" fmla="*/ 0 w 1203591"/>
                    <a:gd name="connsiteY0" fmla="*/ 601796 h 1203591"/>
                    <a:gd name="connsiteX1" fmla="*/ 601796 w 1203591"/>
                    <a:gd name="connsiteY1" fmla="*/ 0 h 1203591"/>
                    <a:gd name="connsiteX2" fmla="*/ 1203592 w 1203591"/>
                    <a:gd name="connsiteY2" fmla="*/ 601796 h 1203591"/>
                    <a:gd name="connsiteX3" fmla="*/ 601796 w 1203591"/>
                    <a:gd name="connsiteY3" fmla="*/ 1203592 h 1203591"/>
                    <a:gd name="connsiteX4" fmla="*/ 0 w 1203591"/>
                    <a:gd name="connsiteY4" fmla="*/ 601796 h 1203591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3592" h="1935112">
                      <a:moveTo>
                        <a:pt x="0" y="1333316"/>
                      </a:moveTo>
                      <a:cubicBezTo>
                        <a:pt x="0" y="1000953"/>
                        <a:pt x="383733" y="381000"/>
                        <a:pt x="594176" y="0"/>
                      </a:cubicBezTo>
                      <a:cubicBezTo>
                        <a:pt x="812239" y="373380"/>
                        <a:pt x="1203592" y="1000953"/>
                        <a:pt x="1203592" y="1333316"/>
                      </a:cubicBezTo>
                      <a:cubicBezTo>
                        <a:pt x="1203592" y="1665679"/>
                        <a:pt x="934159" y="1935112"/>
                        <a:pt x="601796" y="1935112"/>
                      </a:cubicBezTo>
                      <a:cubicBezTo>
                        <a:pt x="269433" y="1935112"/>
                        <a:pt x="0" y="1665679"/>
                        <a:pt x="0" y="1333316"/>
                      </a:cubicBezTo>
                      <a:close/>
                    </a:path>
                  </a:pathLst>
                </a:custGeom>
                <a:grpFill/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03" name="楕円 25">
                  <a:extLst>
                    <a:ext uri="{FF2B5EF4-FFF2-40B4-BE49-F238E27FC236}">
                      <a16:creationId xmlns:a16="http://schemas.microsoft.com/office/drawing/2014/main" id="{E2B0BF42-2D14-4F82-B363-9953B4D8D15C}"/>
                    </a:ext>
                  </a:extLst>
                </p:cNvPr>
                <p:cNvSpPr/>
                <p:nvPr/>
              </p:nvSpPr>
              <p:spPr bwMode="auto">
                <a:xfrm rot="6300000" flipV="1">
                  <a:off x="3966697" y="1679451"/>
                  <a:ext cx="146576" cy="235781"/>
                </a:xfrm>
                <a:custGeom>
                  <a:avLst/>
                  <a:gdLst>
                    <a:gd name="connsiteX0" fmla="*/ 0 w 1203591"/>
                    <a:gd name="connsiteY0" fmla="*/ 601796 h 1203591"/>
                    <a:gd name="connsiteX1" fmla="*/ 601796 w 1203591"/>
                    <a:gd name="connsiteY1" fmla="*/ 0 h 1203591"/>
                    <a:gd name="connsiteX2" fmla="*/ 1203592 w 1203591"/>
                    <a:gd name="connsiteY2" fmla="*/ 601796 h 1203591"/>
                    <a:gd name="connsiteX3" fmla="*/ 601796 w 1203591"/>
                    <a:gd name="connsiteY3" fmla="*/ 1203592 h 1203591"/>
                    <a:gd name="connsiteX4" fmla="*/ 0 w 1203591"/>
                    <a:gd name="connsiteY4" fmla="*/ 601796 h 1203591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3592" h="1935112">
                      <a:moveTo>
                        <a:pt x="0" y="1333316"/>
                      </a:moveTo>
                      <a:cubicBezTo>
                        <a:pt x="0" y="1000953"/>
                        <a:pt x="383733" y="381000"/>
                        <a:pt x="594176" y="0"/>
                      </a:cubicBezTo>
                      <a:cubicBezTo>
                        <a:pt x="812239" y="373380"/>
                        <a:pt x="1203592" y="1000953"/>
                        <a:pt x="1203592" y="1333316"/>
                      </a:cubicBezTo>
                      <a:cubicBezTo>
                        <a:pt x="1203592" y="1665679"/>
                        <a:pt x="934159" y="1935112"/>
                        <a:pt x="601796" y="1935112"/>
                      </a:cubicBezTo>
                      <a:cubicBezTo>
                        <a:pt x="269433" y="1935112"/>
                        <a:pt x="0" y="1665679"/>
                        <a:pt x="0" y="1333316"/>
                      </a:cubicBezTo>
                      <a:close/>
                    </a:path>
                  </a:pathLst>
                </a:custGeom>
                <a:grpFill/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91251BFF-3473-4DCC-92AC-2A59DA7972EF}"/>
                </a:ext>
              </a:extLst>
            </p:cNvPr>
            <p:cNvGrpSpPr/>
            <p:nvPr/>
          </p:nvGrpSpPr>
          <p:grpSpPr>
            <a:xfrm>
              <a:off x="8354696" y="-875344"/>
              <a:ext cx="2567304" cy="1838380"/>
              <a:chOff x="8354696" y="-875344"/>
              <a:chExt cx="2567304" cy="1838380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B71E7FF6-214E-4B37-B7E9-283400CAB719}"/>
                  </a:ext>
                </a:extLst>
              </p:cNvPr>
              <p:cNvGrpSpPr/>
              <p:nvPr/>
            </p:nvGrpSpPr>
            <p:grpSpPr>
              <a:xfrm>
                <a:off x="8354696" y="-875344"/>
                <a:ext cx="2567304" cy="1838380"/>
                <a:chOff x="8516656" y="-533401"/>
                <a:chExt cx="2243384" cy="1533583"/>
              </a:xfrm>
              <a:solidFill>
                <a:schemeClr val="accent6">
                  <a:lumMod val="50000"/>
                </a:schemeClr>
              </a:solidFill>
            </p:grpSpPr>
            <p:sp>
              <p:nvSpPr>
                <p:cNvPr id="85" name="正方形/長方形 84">
                  <a:extLst>
                    <a:ext uri="{FF2B5EF4-FFF2-40B4-BE49-F238E27FC236}">
                      <a16:creationId xmlns:a16="http://schemas.microsoft.com/office/drawing/2014/main" id="{2B4D585D-E0FE-4495-8E2F-ED0C0E59A571}"/>
                    </a:ext>
                  </a:extLst>
                </p:cNvPr>
                <p:cNvSpPr/>
                <p:nvPr/>
              </p:nvSpPr>
              <p:spPr bwMode="auto">
                <a:xfrm>
                  <a:off x="8516656" y="-533401"/>
                  <a:ext cx="2243384" cy="1533583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正方形/長方形 85">
                  <a:extLst>
                    <a:ext uri="{FF2B5EF4-FFF2-40B4-BE49-F238E27FC236}">
                      <a16:creationId xmlns:a16="http://schemas.microsoft.com/office/drawing/2014/main" id="{3B2982D1-34B4-4102-BCDB-1ADFEB3A9CE4}"/>
                    </a:ext>
                  </a:extLst>
                </p:cNvPr>
                <p:cNvSpPr/>
                <p:nvPr/>
              </p:nvSpPr>
              <p:spPr bwMode="auto">
                <a:xfrm>
                  <a:off x="8659496" y="-387704"/>
                  <a:ext cx="1615062" cy="1247683"/>
                </a:xfrm>
                <a:prstGeom prst="rect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B06B9495-C5B1-4B5F-839B-D48B24E08635}"/>
                  </a:ext>
                </a:extLst>
              </p:cNvPr>
              <p:cNvGrpSpPr/>
              <p:nvPr/>
            </p:nvGrpSpPr>
            <p:grpSpPr>
              <a:xfrm>
                <a:off x="10477500" y="-635813"/>
                <a:ext cx="382480" cy="382480"/>
                <a:chOff x="813344" y="-121003"/>
                <a:chExt cx="594824" cy="594824"/>
              </a:xfrm>
            </p:grpSpPr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1A3AEF6F-2640-4ED5-8DB8-3B1CE72C645C}"/>
                    </a:ext>
                  </a:extLst>
                </p:cNvPr>
                <p:cNvSpPr/>
                <p:nvPr/>
              </p:nvSpPr>
              <p:spPr bwMode="auto">
                <a:xfrm>
                  <a:off x="813344" y="-121003"/>
                  <a:ext cx="594824" cy="59482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正方形/長方形 83">
                  <a:extLst>
                    <a:ext uri="{FF2B5EF4-FFF2-40B4-BE49-F238E27FC236}">
                      <a16:creationId xmlns:a16="http://schemas.microsoft.com/office/drawing/2014/main" id="{4CAF33DB-84B6-43C9-8BFA-D096E378BFBD}"/>
                    </a:ext>
                  </a:extLst>
                </p:cNvPr>
                <p:cNvSpPr/>
                <p:nvPr/>
              </p:nvSpPr>
              <p:spPr bwMode="auto">
                <a:xfrm rot="2069610">
                  <a:off x="854173" y="99282"/>
                  <a:ext cx="513167" cy="154254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88A267B9-C833-4C0E-A22B-2A2A31C9A0DA}"/>
                  </a:ext>
                </a:extLst>
              </p:cNvPr>
              <p:cNvGrpSpPr/>
              <p:nvPr/>
            </p:nvGrpSpPr>
            <p:grpSpPr>
              <a:xfrm>
                <a:off x="10477500" y="-153213"/>
                <a:ext cx="382480" cy="382480"/>
                <a:chOff x="813344" y="-121003"/>
                <a:chExt cx="594824" cy="594824"/>
              </a:xfrm>
            </p:grpSpPr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CE048E11-7715-4840-8560-8789D477160C}"/>
                    </a:ext>
                  </a:extLst>
                </p:cNvPr>
                <p:cNvSpPr/>
                <p:nvPr/>
              </p:nvSpPr>
              <p:spPr bwMode="auto">
                <a:xfrm>
                  <a:off x="813344" y="-121003"/>
                  <a:ext cx="594824" cy="59482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正方形/長方形 81">
                  <a:extLst>
                    <a:ext uri="{FF2B5EF4-FFF2-40B4-BE49-F238E27FC236}">
                      <a16:creationId xmlns:a16="http://schemas.microsoft.com/office/drawing/2014/main" id="{F5751BCF-C93D-4C9C-B0A2-EF8880F2F17B}"/>
                    </a:ext>
                  </a:extLst>
                </p:cNvPr>
                <p:cNvSpPr/>
                <p:nvPr/>
              </p:nvSpPr>
              <p:spPr bwMode="auto">
                <a:xfrm rot="2069610">
                  <a:off x="854173" y="99282"/>
                  <a:ext cx="513167" cy="154254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4D06548F-5B77-4939-837F-2435A13FE9E2}"/>
                  </a:ext>
                </a:extLst>
              </p:cNvPr>
              <p:cNvSpPr/>
              <p:nvPr/>
            </p:nvSpPr>
            <p:spPr bwMode="auto">
              <a:xfrm>
                <a:off x="10473871" y="350604"/>
                <a:ext cx="338077" cy="158827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57BB1AE8-DBE7-4E47-87D0-15ADE9C91070}"/>
                  </a:ext>
                </a:extLst>
              </p:cNvPr>
              <p:cNvSpPr/>
              <p:nvPr/>
            </p:nvSpPr>
            <p:spPr bwMode="auto">
              <a:xfrm>
                <a:off x="10473871" y="541104"/>
                <a:ext cx="338077" cy="158827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斜め縞 78">
                <a:extLst>
                  <a:ext uri="{FF2B5EF4-FFF2-40B4-BE49-F238E27FC236}">
                    <a16:creationId xmlns:a16="http://schemas.microsoft.com/office/drawing/2014/main" id="{D0DDC3DB-8B66-4874-83D6-8A04901ED642}"/>
                  </a:ext>
                </a:extLst>
              </p:cNvPr>
              <p:cNvSpPr/>
              <p:nvPr/>
            </p:nvSpPr>
            <p:spPr bwMode="auto">
              <a:xfrm rot="5400000">
                <a:off x="9884256" y="-646401"/>
                <a:ext cx="433156" cy="433156"/>
              </a:xfrm>
              <a:prstGeom prst="diagStrip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斜め縞 79">
                <a:extLst>
                  <a:ext uri="{FF2B5EF4-FFF2-40B4-BE49-F238E27FC236}">
                    <a16:creationId xmlns:a16="http://schemas.microsoft.com/office/drawing/2014/main" id="{4EE0939A-6D17-4B3D-B5AC-D6666164DBAE}"/>
                  </a:ext>
                </a:extLst>
              </p:cNvPr>
              <p:cNvSpPr/>
              <p:nvPr/>
            </p:nvSpPr>
            <p:spPr bwMode="auto">
              <a:xfrm rot="5400000">
                <a:off x="9604855" y="-646401"/>
                <a:ext cx="709902" cy="709902"/>
              </a:xfrm>
              <a:prstGeom prst="diagStripe">
                <a:avLst>
                  <a:gd name="adj" fmla="val 73873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62A3D6D-3C30-40D7-B2BA-6E4FB5D7DF9C}"/>
                </a:ext>
              </a:extLst>
            </p:cNvPr>
            <p:cNvSpPr/>
            <p:nvPr/>
          </p:nvSpPr>
          <p:spPr bwMode="auto">
            <a:xfrm>
              <a:off x="9293279" y="-301976"/>
              <a:ext cx="753901" cy="753901"/>
            </a:xfrm>
            <a:custGeom>
              <a:avLst/>
              <a:gdLst>
                <a:gd name="connsiteX0" fmla="*/ 159886 w 915997"/>
                <a:gd name="connsiteY0" fmla="*/ 0 h 915997"/>
                <a:gd name="connsiteX1" fmla="*/ 457999 w 915997"/>
                <a:gd name="connsiteY1" fmla="*/ 298112 h 915997"/>
                <a:gd name="connsiteX2" fmla="*/ 756111 w 915997"/>
                <a:gd name="connsiteY2" fmla="*/ 0 h 915997"/>
                <a:gd name="connsiteX3" fmla="*/ 915997 w 915997"/>
                <a:gd name="connsiteY3" fmla="*/ 159886 h 915997"/>
                <a:gd name="connsiteX4" fmla="*/ 617885 w 915997"/>
                <a:gd name="connsiteY4" fmla="*/ 457999 h 915997"/>
                <a:gd name="connsiteX5" fmla="*/ 915997 w 915997"/>
                <a:gd name="connsiteY5" fmla="*/ 756111 h 915997"/>
                <a:gd name="connsiteX6" fmla="*/ 756111 w 915997"/>
                <a:gd name="connsiteY6" fmla="*/ 915997 h 915997"/>
                <a:gd name="connsiteX7" fmla="*/ 457999 w 915997"/>
                <a:gd name="connsiteY7" fmla="*/ 617885 h 915997"/>
                <a:gd name="connsiteX8" fmla="*/ 159886 w 915997"/>
                <a:gd name="connsiteY8" fmla="*/ 915997 h 915997"/>
                <a:gd name="connsiteX9" fmla="*/ 0 w 915997"/>
                <a:gd name="connsiteY9" fmla="*/ 756111 h 915997"/>
                <a:gd name="connsiteX10" fmla="*/ 298112 w 915997"/>
                <a:gd name="connsiteY10" fmla="*/ 457999 h 915997"/>
                <a:gd name="connsiteX11" fmla="*/ 0 w 915997"/>
                <a:gd name="connsiteY11" fmla="*/ 159886 h 915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5997" h="915997">
                  <a:moveTo>
                    <a:pt x="159886" y="0"/>
                  </a:moveTo>
                  <a:lnTo>
                    <a:pt x="457999" y="298112"/>
                  </a:lnTo>
                  <a:lnTo>
                    <a:pt x="756111" y="0"/>
                  </a:lnTo>
                  <a:lnTo>
                    <a:pt x="915997" y="159886"/>
                  </a:lnTo>
                  <a:lnTo>
                    <a:pt x="617885" y="457999"/>
                  </a:lnTo>
                  <a:lnTo>
                    <a:pt x="915997" y="756111"/>
                  </a:lnTo>
                  <a:lnTo>
                    <a:pt x="756111" y="915997"/>
                  </a:lnTo>
                  <a:lnTo>
                    <a:pt x="457999" y="617885"/>
                  </a:lnTo>
                  <a:lnTo>
                    <a:pt x="159886" y="915997"/>
                  </a:lnTo>
                  <a:lnTo>
                    <a:pt x="0" y="756111"/>
                  </a:lnTo>
                  <a:lnTo>
                    <a:pt x="298112" y="457999"/>
                  </a:lnTo>
                  <a:lnTo>
                    <a:pt x="0" y="159886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88323253-4DA6-4BFE-9EEA-4E01E18B216B}"/>
              </a:ext>
            </a:extLst>
          </p:cNvPr>
          <p:cNvGrpSpPr/>
          <p:nvPr/>
        </p:nvGrpSpPr>
        <p:grpSpPr>
          <a:xfrm>
            <a:off x="6826731" y="4002601"/>
            <a:ext cx="2279445" cy="2248058"/>
            <a:chOff x="14408419" y="4152742"/>
            <a:chExt cx="2640675" cy="2604314"/>
          </a:xfrm>
        </p:grpSpPr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B3481790-6FBF-4928-99E8-8F48029EF26A}"/>
                </a:ext>
              </a:extLst>
            </p:cNvPr>
            <p:cNvGrpSpPr/>
            <p:nvPr/>
          </p:nvGrpSpPr>
          <p:grpSpPr>
            <a:xfrm>
              <a:off x="14408419" y="4152742"/>
              <a:ext cx="2095024" cy="2604314"/>
              <a:chOff x="7188791" y="4152742"/>
              <a:chExt cx="2095024" cy="2604314"/>
            </a:xfrm>
          </p:grpSpPr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BDD6FFFA-212E-4CAF-8123-DDC63835C3F5}"/>
                  </a:ext>
                </a:extLst>
              </p:cNvPr>
              <p:cNvSpPr/>
              <p:nvPr/>
            </p:nvSpPr>
            <p:spPr bwMode="auto">
              <a:xfrm>
                <a:off x="7200730" y="4152742"/>
                <a:ext cx="1304973" cy="139103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755DA605-B920-4CCD-AEA9-EC1A62EF472C}"/>
                  </a:ext>
                </a:extLst>
              </p:cNvPr>
              <p:cNvSpPr/>
              <p:nvPr/>
            </p:nvSpPr>
            <p:spPr bwMode="auto">
              <a:xfrm>
                <a:off x="7294837" y="5618634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D32A6B49-0901-4A7C-B872-3ECA2E6638C3}"/>
                  </a:ext>
                </a:extLst>
              </p:cNvPr>
              <p:cNvGrpSpPr/>
              <p:nvPr/>
            </p:nvGrpSpPr>
            <p:grpSpPr>
              <a:xfrm>
                <a:off x="7188791" y="4302857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A90A853B-433E-4843-86B7-C0C914C7129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2895114F-AAA5-45C1-95A8-76325C8AE9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7C4E6E12-C106-43AC-89AC-30A53C9BC5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D74E94F1-7452-468F-A1DE-82004FD927C0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5472CA7C-A678-4A8A-816C-AB718B4445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37BF304C-B421-428C-BC83-85E229F03A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8" name="台形 147">
                  <a:extLst>
                    <a:ext uri="{FF2B5EF4-FFF2-40B4-BE49-F238E27FC236}">
                      <a16:creationId xmlns:a16="http://schemas.microsoft.com/office/drawing/2014/main" id="{1BE10EFE-7072-4B2D-B3B7-1FABDD506ECA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61840062-022B-4F6D-A2CD-AB99847B7EC9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BD931044-9C57-4AC0-A94C-EF844B394877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87E49F13-484E-471B-B633-F3096C8C36CE}"/>
                  </a:ext>
                </a:extLst>
              </p:cNvPr>
              <p:cNvSpPr/>
              <p:nvPr/>
            </p:nvSpPr>
            <p:spPr bwMode="auto">
              <a:xfrm>
                <a:off x="7637182" y="5584778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1ECA81FC-C298-44F2-96B1-F302F1C773B4}"/>
                  </a:ext>
                </a:extLst>
              </p:cNvPr>
              <p:cNvSpPr/>
              <p:nvPr/>
            </p:nvSpPr>
            <p:spPr bwMode="auto">
              <a:xfrm flipH="1">
                <a:off x="7307075" y="4287698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278AFC5C-B463-4ED4-A217-5AEB97B23358}"/>
                  </a:ext>
                </a:extLst>
              </p:cNvPr>
              <p:cNvSpPr/>
              <p:nvPr/>
            </p:nvSpPr>
            <p:spPr bwMode="auto">
              <a:xfrm>
                <a:off x="7237326" y="4618320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月 125">
                <a:extLst>
                  <a:ext uri="{FF2B5EF4-FFF2-40B4-BE49-F238E27FC236}">
                    <a16:creationId xmlns:a16="http://schemas.microsoft.com/office/drawing/2014/main" id="{697468E2-AF9F-4B55-A3D1-D502EA223658}"/>
                  </a:ext>
                </a:extLst>
              </p:cNvPr>
              <p:cNvSpPr/>
              <p:nvPr/>
            </p:nvSpPr>
            <p:spPr bwMode="auto">
              <a:xfrm flipH="1">
                <a:off x="8291533" y="4618320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二等辺三角形 16">
                <a:extLst>
                  <a:ext uri="{FF2B5EF4-FFF2-40B4-BE49-F238E27FC236}">
                    <a16:creationId xmlns:a16="http://schemas.microsoft.com/office/drawing/2014/main" id="{A619A0ED-AB89-4914-B522-3EDDC4E61C1A}"/>
                  </a:ext>
                </a:extLst>
              </p:cNvPr>
              <p:cNvSpPr/>
              <p:nvPr/>
            </p:nvSpPr>
            <p:spPr bwMode="auto">
              <a:xfrm rot="10800000" flipH="1">
                <a:off x="7767463" y="5319794"/>
                <a:ext cx="213695" cy="72605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  <a:gd name="connsiteX0" fmla="*/ 4272 w 253251"/>
                  <a:gd name="connsiteY0" fmla="*/ 167559 h 218049"/>
                  <a:gd name="connsiteX1" fmla="*/ 95274 w 253251"/>
                  <a:gd name="connsiteY1" fmla="*/ 4 h 218049"/>
                  <a:gd name="connsiteX2" fmla="*/ 251832 w 253251"/>
                  <a:gd name="connsiteY2" fmla="*/ 210526 h 218049"/>
                  <a:gd name="connsiteX3" fmla="*/ 4272 w 253251"/>
                  <a:gd name="connsiteY3" fmla="*/ 167559 h 218049"/>
                  <a:gd name="connsiteX0" fmla="*/ 6486 w 253305"/>
                  <a:gd name="connsiteY0" fmla="*/ 167562 h 273402"/>
                  <a:gd name="connsiteX1" fmla="*/ 97488 w 253305"/>
                  <a:gd name="connsiteY1" fmla="*/ 7 h 273402"/>
                  <a:gd name="connsiteX2" fmla="*/ 251860 w 253305"/>
                  <a:gd name="connsiteY2" fmla="*/ 267814 h 273402"/>
                  <a:gd name="connsiteX3" fmla="*/ 6486 w 253305"/>
                  <a:gd name="connsiteY3" fmla="*/ 167562 h 273402"/>
                  <a:gd name="connsiteX0" fmla="*/ 6486 w 253305"/>
                  <a:gd name="connsiteY0" fmla="*/ 167562 h 267815"/>
                  <a:gd name="connsiteX1" fmla="*/ 97488 w 253305"/>
                  <a:gd name="connsiteY1" fmla="*/ 7 h 267815"/>
                  <a:gd name="connsiteX2" fmla="*/ 251860 w 253305"/>
                  <a:gd name="connsiteY2" fmla="*/ 267814 h 267815"/>
                  <a:gd name="connsiteX3" fmla="*/ 6486 w 253305"/>
                  <a:gd name="connsiteY3" fmla="*/ 167562 h 267815"/>
                  <a:gd name="connsiteX0" fmla="*/ 5374 w 252305"/>
                  <a:gd name="connsiteY0" fmla="*/ 167562 h 267815"/>
                  <a:gd name="connsiteX1" fmla="*/ 105117 w 252305"/>
                  <a:gd name="connsiteY1" fmla="*/ 6 h 267815"/>
                  <a:gd name="connsiteX2" fmla="*/ 250748 w 252305"/>
                  <a:gd name="connsiteY2" fmla="*/ 267814 h 267815"/>
                  <a:gd name="connsiteX3" fmla="*/ 5374 w 252305"/>
                  <a:gd name="connsiteY3" fmla="*/ 167562 h 267815"/>
                  <a:gd name="connsiteX0" fmla="*/ 5504 w 252435"/>
                  <a:gd name="connsiteY0" fmla="*/ 167556 h 267809"/>
                  <a:gd name="connsiteX1" fmla="*/ 105247 w 252435"/>
                  <a:gd name="connsiteY1" fmla="*/ 0 h 267809"/>
                  <a:gd name="connsiteX2" fmla="*/ 250878 w 252435"/>
                  <a:gd name="connsiteY2" fmla="*/ 267808 h 267809"/>
                  <a:gd name="connsiteX3" fmla="*/ 5504 w 252435"/>
                  <a:gd name="connsiteY3" fmla="*/ 167556 h 267809"/>
                  <a:gd name="connsiteX0" fmla="*/ 6346 w 253191"/>
                  <a:gd name="connsiteY0" fmla="*/ 181876 h 282129"/>
                  <a:gd name="connsiteX1" fmla="*/ 99533 w 253191"/>
                  <a:gd name="connsiteY1" fmla="*/ 0 h 282129"/>
                  <a:gd name="connsiteX2" fmla="*/ 251720 w 253191"/>
                  <a:gd name="connsiteY2" fmla="*/ 282128 h 282129"/>
                  <a:gd name="connsiteX3" fmla="*/ 6346 w 253191"/>
                  <a:gd name="connsiteY3" fmla="*/ 181876 h 282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3191" h="282129">
                    <a:moveTo>
                      <a:pt x="6346" y="181876"/>
                    </a:moveTo>
                    <a:cubicBezTo>
                      <a:pt x="-19018" y="134855"/>
                      <a:pt x="35637" y="41848"/>
                      <a:pt x="99533" y="0"/>
                    </a:cubicBezTo>
                    <a:cubicBezTo>
                      <a:pt x="161244" y="1118"/>
                      <a:pt x="266887" y="254202"/>
                      <a:pt x="251720" y="282128"/>
                    </a:cubicBezTo>
                    <a:cubicBezTo>
                      <a:pt x="136033" y="195480"/>
                      <a:pt x="31710" y="228897"/>
                      <a:pt x="6346" y="181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D7B8D65D-FCE8-45FA-B9C7-56B3EBF7CA8D}"/>
                  </a:ext>
                </a:extLst>
              </p:cNvPr>
              <p:cNvGrpSpPr/>
              <p:nvPr/>
            </p:nvGrpSpPr>
            <p:grpSpPr>
              <a:xfrm>
                <a:off x="8040883" y="5180248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135" name="四角形: 上の 2 つの角を丸める 134">
                  <a:extLst>
                    <a:ext uri="{FF2B5EF4-FFF2-40B4-BE49-F238E27FC236}">
                      <a16:creationId xmlns:a16="http://schemas.microsoft.com/office/drawing/2014/main" id="{9D1F7619-44E0-44DE-97EA-6589E1F7152C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A73E2F9F-B3AE-4535-8CF8-22D574011A62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137" name="台形 136">
                    <a:extLst>
                      <a:ext uri="{FF2B5EF4-FFF2-40B4-BE49-F238E27FC236}">
                        <a16:creationId xmlns:a16="http://schemas.microsoft.com/office/drawing/2014/main" id="{4424C6C4-8275-46A6-B278-CE3641A0B83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" name="楕円 16">
                    <a:extLst>
                      <a:ext uri="{FF2B5EF4-FFF2-40B4-BE49-F238E27FC236}">
                        <a16:creationId xmlns:a16="http://schemas.microsoft.com/office/drawing/2014/main" id="{C84AA600-C5F9-4AB4-94F5-A8762C863F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39" name="グループ化 138">
                    <a:extLst>
                      <a:ext uri="{FF2B5EF4-FFF2-40B4-BE49-F238E27FC236}">
                        <a16:creationId xmlns:a16="http://schemas.microsoft.com/office/drawing/2014/main" id="{2F7108E8-C3D4-4172-9187-A8D30C1A0514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140" name="四角形: 角を丸くする 139">
                      <a:extLst>
                        <a:ext uri="{FF2B5EF4-FFF2-40B4-BE49-F238E27FC236}">
                          <a16:creationId xmlns:a16="http://schemas.microsoft.com/office/drawing/2014/main" id="{902772F8-4D2D-4C0E-B6C2-EB86C64D252B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1" name="四角形: 上の 2 つの角を丸める 140">
                      <a:extLst>
                        <a:ext uri="{FF2B5EF4-FFF2-40B4-BE49-F238E27FC236}">
                          <a16:creationId xmlns:a16="http://schemas.microsoft.com/office/drawing/2014/main" id="{BB9499CA-C55C-46E0-A80B-672115D2497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2" name="四角形: 角を丸くする 277">
                      <a:extLst>
                        <a:ext uri="{FF2B5EF4-FFF2-40B4-BE49-F238E27FC236}">
                          <a16:creationId xmlns:a16="http://schemas.microsoft.com/office/drawing/2014/main" id="{712E5FA3-F4E8-4CCF-A131-46C077C52E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3" name="四角形: 角を丸くする 277">
                      <a:extLst>
                        <a:ext uri="{FF2B5EF4-FFF2-40B4-BE49-F238E27FC236}">
                          <a16:creationId xmlns:a16="http://schemas.microsoft.com/office/drawing/2014/main" id="{22918553-85E0-4B14-8519-1B6BE94D12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4" name="四角形: 角を丸くする 277">
                      <a:extLst>
                        <a:ext uri="{FF2B5EF4-FFF2-40B4-BE49-F238E27FC236}">
                          <a16:creationId xmlns:a16="http://schemas.microsoft.com/office/drawing/2014/main" id="{D5AC22F5-2FAD-47FE-9FFD-D0208B1524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5" name="四角形: 角を丸くする 277">
                      <a:extLst>
                        <a:ext uri="{FF2B5EF4-FFF2-40B4-BE49-F238E27FC236}">
                          <a16:creationId xmlns:a16="http://schemas.microsoft.com/office/drawing/2014/main" id="{90237792-3062-4E4D-8DE6-04F08314C8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44BF0B0A-5048-4AE5-8553-BCDA00AE528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406920" y="5903912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130" name="弦 129">
                <a:extLst>
                  <a:ext uri="{FF2B5EF4-FFF2-40B4-BE49-F238E27FC236}">
                    <a16:creationId xmlns:a16="http://schemas.microsoft.com/office/drawing/2014/main" id="{6FBC66C8-8EBD-4F58-8A24-DC52FD44D73D}"/>
                  </a:ext>
                </a:extLst>
              </p:cNvPr>
              <p:cNvSpPr/>
              <p:nvPr/>
            </p:nvSpPr>
            <p:spPr bwMode="auto">
              <a:xfrm>
                <a:off x="7442337" y="4786073"/>
                <a:ext cx="284952" cy="284952"/>
              </a:xfrm>
              <a:prstGeom prst="chord">
                <a:avLst>
                  <a:gd name="adj1" fmla="val 20671010"/>
                  <a:gd name="adj2" fmla="val 13079873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弦 130">
                <a:extLst>
                  <a:ext uri="{FF2B5EF4-FFF2-40B4-BE49-F238E27FC236}">
                    <a16:creationId xmlns:a16="http://schemas.microsoft.com/office/drawing/2014/main" id="{CB193D4C-885F-466B-9FD9-764F434C1F3F}"/>
                  </a:ext>
                </a:extLst>
              </p:cNvPr>
              <p:cNvSpPr/>
              <p:nvPr/>
            </p:nvSpPr>
            <p:spPr bwMode="auto">
              <a:xfrm flipH="1">
                <a:off x="7959277" y="4786073"/>
                <a:ext cx="284952" cy="284952"/>
              </a:xfrm>
              <a:prstGeom prst="chord">
                <a:avLst>
                  <a:gd name="adj1" fmla="val 20671010"/>
                  <a:gd name="adj2" fmla="val 13079873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27950FF1-A578-47BE-B4E5-52F5A457BBD2}"/>
                  </a:ext>
                </a:extLst>
              </p:cNvPr>
              <p:cNvGrpSpPr/>
              <p:nvPr/>
            </p:nvGrpSpPr>
            <p:grpSpPr>
              <a:xfrm>
                <a:off x="8279851" y="6004138"/>
                <a:ext cx="764995" cy="638615"/>
                <a:chOff x="4815766" y="5947410"/>
                <a:chExt cx="722588" cy="796052"/>
              </a:xfrm>
            </p:grpSpPr>
            <p:sp>
              <p:nvSpPr>
                <p:cNvPr id="133" name="テキスト ボックス 132">
                  <a:extLst>
                    <a:ext uri="{FF2B5EF4-FFF2-40B4-BE49-F238E27FC236}">
                      <a16:creationId xmlns:a16="http://schemas.microsoft.com/office/drawing/2014/main" id="{518F3959-6AF4-402C-9F62-3AB9BBB6C970}"/>
                    </a:ext>
                  </a:extLst>
                </p:cNvPr>
                <p:cNvSpPr txBox="1"/>
                <p:nvPr/>
              </p:nvSpPr>
              <p:spPr>
                <a:xfrm>
                  <a:off x="4815766" y="5947410"/>
                  <a:ext cx="7225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燃える</a:t>
                  </a:r>
                </a:p>
              </p:txBody>
            </p:sp>
            <p:sp>
              <p:nvSpPr>
                <p:cNvPr id="134" name="テキスト ボックス 133">
                  <a:extLst>
                    <a:ext uri="{FF2B5EF4-FFF2-40B4-BE49-F238E27FC236}">
                      <a16:creationId xmlns:a16="http://schemas.microsoft.com/office/drawing/2014/main" id="{FD39A777-0E71-4E3A-A0A2-A6C3782AFCDB}"/>
                    </a:ext>
                  </a:extLst>
                </p:cNvPr>
                <p:cNvSpPr txBox="1"/>
                <p:nvPr/>
              </p:nvSpPr>
              <p:spPr>
                <a:xfrm>
                  <a:off x="4815766" y="6374130"/>
                  <a:ext cx="7225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>
                          <a:lumMod val="75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燃えない</a:t>
                  </a:r>
                </a:p>
              </p:txBody>
            </p:sp>
          </p:grpSp>
        </p:grp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0E00A27-A630-452D-8A8B-56EE5C89EAD1}"/>
                </a:ext>
              </a:extLst>
            </p:cNvPr>
            <p:cNvSpPr/>
            <p:nvPr/>
          </p:nvSpPr>
          <p:spPr bwMode="auto">
            <a:xfrm>
              <a:off x="16295193" y="5764995"/>
              <a:ext cx="753901" cy="753901"/>
            </a:xfrm>
            <a:custGeom>
              <a:avLst/>
              <a:gdLst>
                <a:gd name="connsiteX0" fmla="*/ 159886 w 915997"/>
                <a:gd name="connsiteY0" fmla="*/ 0 h 915997"/>
                <a:gd name="connsiteX1" fmla="*/ 457999 w 915997"/>
                <a:gd name="connsiteY1" fmla="*/ 298112 h 915997"/>
                <a:gd name="connsiteX2" fmla="*/ 756111 w 915997"/>
                <a:gd name="connsiteY2" fmla="*/ 0 h 915997"/>
                <a:gd name="connsiteX3" fmla="*/ 915997 w 915997"/>
                <a:gd name="connsiteY3" fmla="*/ 159886 h 915997"/>
                <a:gd name="connsiteX4" fmla="*/ 617885 w 915997"/>
                <a:gd name="connsiteY4" fmla="*/ 457999 h 915997"/>
                <a:gd name="connsiteX5" fmla="*/ 915997 w 915997"/>
                <a:gd name="connsiteY5" fmla="*/ 756111 h 915997"/>
                <a:gd name="connsiteX6" fmla="*/ 756111 w 915997"/>
                <a:gd name="connsiteY6" fmla="*/ 915997 h 915997"/>
                <a:gd name="connsiteX7" fmla="*/ 457999 w 915997"/>
                <a:gd name="connsiteY7" fmla="*/ 617885 h 915997"/>
                <a:gd name="connsiteX8" fmla="*/ 159886 w 915997"/>
                <a:gd name="connsiteY8" fmla="*/ 915997 h 915997"/>
                <a:gd name="connsiteX9" fmla="*/ 0 w 915997"/>
                <a:gd name="connsiteY9" fmla="*/ 756111 h 915997"/>
                <a:gd name="connsiteX10" fmla="*/ 298112 w 915997"/>
                <a:gd name="connsiteY10" fmla="*/ 457999 h 915997"/>
                <a:gd name="connsiteX11" fmla="*/ 0 w 915997"/>
                <a:gd name="connsiteY11" fmla="*/ 159886 h 915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5997" h="915997">
                  <a:moveTo>
                    <a:pt x="159886" y="0"/>
                  </a:moveTo>
                  <a:lnTo>
                    <a:pt x="457999" y="298112"/>
                  </a:lnTo>
                  <a:lnTo>
                    <a:pt x="756111" y="0"/>
                  </a:lnTo>
                  <a:lnTo>
                    <a:pt x="915997" y="159886"/>
                  </a:lnTo>
                  <a:lnTo>
                    <a:pt x="617885" y="457999"/>
                  </a:lnTo>
                  <a:lnTo>
                    <a:pt x="915997" y="756111"/>
                  </a:lnTo>
                  <a:lnTo>
                    <a:pt x="756111" y="915997"/>
                  </a:lnTo>
                  <a:lnTo>
                    <a:pt x="457999" y="617885"/>
                  </a:lnTo>
                  <a:lnTo>
                    <a:pt x="159886" y="915997"/>
                  </a:lnTo>
                  <a:lnTo>
                    <a:pt x="0" y="756111"/>
                  </a:lnTo>
                  <a:lnTo>
                    <a:pt x="298112" y="457999"/>
                  </a:lnTo>
                  <a:lnTo>
                    <a:pt x="0" y="159886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5C380137-B0CF-4E47-AE98-39F688563DD8}"/>
              </a:ext>
            </a:extLst>
          </p:cNvPr>
          <p:cNvGrpSpPr/>
          <p:nvPr/>
        </p:nvGrpSpPr>
        <p:grpSpPr>
          <a:xfrm>
            <a:off x="6669657" y="1117293"/>
            <a:ext cx="2488789" cy="2220628"/>
            <a:chOff x="2673168" y="4054603"/>
            <a:chExt cx="3028798" cy="2702453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74696EB1-86F9-4281-9062-CD925C4A4DA1}"/>
                </a:ext>
              </a:extLst>
            </p:cNvPr>
            <p:cNvGrpSpPr/>
            <p:nvPr/>
          </p:nvGrpSpPr>
          <p:grpSpPr>
            <a:xfrm>
              <a:off x="2673168" y="4054603"/>
              <a:ext cx="3028798" cy="2702453"/>
              <a:chOff x="2673168" y="4054603"/>
              <a:chExt cx="3028798" cy="2702453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253D390E-29CB-494D-B963-D7140F6569B9}"/>
                  </a:ext>
                </a:extLst>
              </p:cNvPr>
              <p:cNvGrpSpPr/>
              <p:nvPr/>
            </p:nvGrpSpPr>
            <p:grpSpPr>
              <a:xfrm>
                <a:off x="3606942" y="4152742"/>
                <a:ext cx="2095024" cy="2604314"/>
                <a:chOff x="7188791" y="4152742"/>
                <a:chExt cx="2095024" cy="2604314"/>
              </a:xfrm>
            </p:grpSpPr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7B318100-6369-4315-A152-33C71D011F07}"/>
                    </a:ext>
                  </a:extLst>
                </p:cNvPr>
                <p:cNvSpPr/>
                <p:nvPr/>
              </p:nvSpPr>
              <p:spPr bwMode="auto">
                <a:xfrm>
                  <a:off x="7200730" y="4152742"/>
                  <a:ext cx="1304973" cy="139103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四角形: 上の 2 つの角を丸める 168">
                  <a:extLst>
                    <a:ext uri="{FF2B5EF4-FFF2-40B4-BE49-F238E27FC236}">
                      <a16:creationId xmlns:a16="http://schemas.microsoft.com/office/drawing/2014/main" id="{C9152A2F-D45F-4327-90A2-4C7D2626C9C1}"/>
                    </a:ext>
                  </a:extLst>
                </p:cNvPr>
                <p:cNvSpPr/>
                <p:nvPr/>
              </p:nvSpPr>
              <p:spPr bwMode="auto">
                <a:xfrm>
                  <a:off x="7294837" y="5618634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3F910571-6FC1-4ED6-834F-3FDFAA03C738}"/>
                    </a:ext>
                  </a:extLst>
                </p:cNvPr>
                <p:cNvGrpSpPr/>
                <p:nvPr/>
              </p:nvGrpSpPr>
              <p:grpSpPr>
                <a:xfrm>
                  <a:off x="7188791" y="4302857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FF54E55D-EC46-49A2-B7D5-C1123BD1E81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98" name="楕円 197">
                      <a:extLst>
                        <a:ext uri="{FF2B5EF4-FFF2-40B4-BE49-F238E27FC236}">
                          <a16:creationId xmlns:a16="http://schemas.microsoft.com/office/drawing/2014/main" id="{66752232-7BA5-4311-A2C2-133A529FE6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9" name="楕円 198">
                      <a:extLst>
                        <a:ext uri="{FF2B5EF4-FFF2-40B4-BE49-F238E27FC236}">
                          <a16:creationId xmlns:a16="http://schemas.microsoft.com/office/drawing/2014/main" id="{B4DA3ACD-6D0A-4B96-BAFA-AD34AB3AC5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A04F483D-0F08-47A0-814A-050DA49E816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96" name="楕円 195">
                      <a:extLst>
                        <a:ext uri="{FF2B5EF4-FFF2-40B4-BE49-F238E27FC236}">
                          <a16:creationId xmlns:a16="http://schemas.microsoft.com/office/drawing/2014/main" id="{01EDDB31-4566-4DC3-B45A-0AF130B6CC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" name="楕円 196">
                      <a:extLst>
                        <a:ext uri="{FF2B5EF4-FFF2-40B4-BE49-F238E27FC236}">
                          <a16:creationId xmlns:a16="http://schemas.microsoft.com/office/drawing/2014/main" id="{22AACE21-D5AE-4691-8E76-EC36315E98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3" name="台形 192">
                    <a:extLst>
                      <a:ext uri="{FF2B5EF4-FFF2-40B4-BE49-F238E27FC236}">
                        <a16:creationId xmlns:a16="http://schemas.microsoft.com/office/drawing/2014/main" id="{8C11F96D-424E-4FEB-A34A-DE89B64CB6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05E53370-1223-4F0B-BC7E-0C38C3EA35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4E981E0E-DB89-4B10-9FF0-3CD57984BB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82389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A6E97A9F-A5D6-41A0-87FD-9ACF75E3DB59}"/>
                    </a:ext>
                  </a:extLst>
                </p:cNvPr>
                <p:cNvSpPr/>
                <p:nvPr/>
              </p:nvSpPr>
              <p:spPr bwMode="auto">
                <a:xfrm>
                  <a:off x="7637182" y="5584778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BEE1A9C2-22EE-42A9-AAF5-01329D271A78}"/>
                    </a:ext>
                  </a:extLst>
                </p:cNvPr>
                <p:cNvSpPr/>
                <p:nvPr/>
              </p:nvSpPr>
              <p:spPr bwMode="auto">
                <a:xfrm flipH="1">
                  <a:off x="7307075" y="4287698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" name="月 172">
                  <a:extLst>
                    <a:ext uri="{FF2B5EF4-FFF2-40B4-BE49-F238E27FC236}">
                      <a16:creationId xmlns:a16="http://schemas.microsoft.com/office/drawing/2014/main" id="{9CD92F3C-084A-4EBC-AF36-80B352F4BEDC}"/>
                    </a:ext>
                  </a:extLst>
                </p:cNvPr>
                <p:cNvSpPr/>
                <p:nvPr/>
              </p:nvSpPr>
              <p:spPr bwMode="auto">
                <a:xfrm>
                  <a:off x="7237326" y="4618320"/>
                  <a:ext cx="168176" cy="970118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月 173">
                  <a:extLst>
                    <a:ext uri="{FF2B5EF4-FFF2-40B4-BE49-F238E27FC236}">
                      <a16:creationId xmlns:a16="http://schemas.microsoft.com/office/drawing/2014/main" id="{94C5FB69-FA73-4ADB-BBD7-1FA6C9743A6D}"/>
                    </a:ext>
                  </a:extLst>
                </p:cNvPr>
                <p:cNvSpPr/>
                <p:nvPr/>
              </p:nvSpPr>
              <p:spPr bwMode="auto">
                <a:xfrm flipH="1">
                  <a:off x="8291533" y="4618320"/>
                  <a:ext cx="168176" cy="970118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二等辺三角形 16">
                  <a:extLst>
                    <a:ext uri="{FF2B5EF4-FFF2-40B4-BE49-F238E27FC236}">
                      <a16:creationId xmlns:a16="http://schemas.microsoft.com/office/drawing/2014/main" id="{91748C52-A8F1-46BB-8DB5-DA60C1D2CE1E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767463" y="5319794"/>
                  <a:ext cx="213695" cy="72605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  <a:gd name="connsiteX0" fmla="*/ 4272 w 253251"/>
                    <a:gd name="connsiteY0" fmla="*/ 167559 h 218049"/>
                    <a:gd name="connsiteX1" fmla="*/ 95274 w 253251"/>
                    <a:gd name="connsiteY1" fmla="*/ 4 h 218049"/>
                    <a:gd name="connsiteX2" fmla="*/ 251832 w 253251"/>
                    <a:gd name="connsiteY2" fmla="*/ 210526 h 218049"/>
                    <a:gd name="connsiteX3" fmla="*/ 4272 w 253251"/>
                    <a:gd name="connsiteY3" fmla="*/ 167559 h 218049"/>
                    <a:gd name="connsiteX0" fmla="*/ 6486 w 253305"/>
                    <a:gd name="connsiteY0" fmla="*/ 167562 h 273402"/>
                    <a:gd name="connsiteX1" fmla="*/ 97488 w 253305"/>
                    <a:gd name="connsiteY1" fmla="*/ 7 h 273402"/>
                    <a:gd name="connsiteX2" fmla="*/ 251860 w 253305"/>
                    <a:gd name="connsiteY2" fmla="*/ 267814 h 273402"/>
                    <a:gd name="connsiteX3" fmla="*/ 6486 w 253305"/>
                    <a:gd name="connsiteY3" fmla="*/ 167562 h 273402"/>
                    <a:gd name="connsiteX0" fmla="*/ 6486 w 253305"/>
                    <a:gd name="connsiteY0" fmla="*/ 167562 h 267815"/>
                    <a:gd name="connsiteX1" fmla="*/ 97488 w 253305"/>
                    <a:gd name="connsiteY1" fmla="*/ 7 h 267815"/>
                    <a:gd name="connsiteX2" fmla="*/ 251860 w 253305"/>
                    <a:gd name="connsiteY2" fmla="*/ 267814 h 267815"/>
                    <a:gd name="connsiteX3" fmla="*/ 6486 w 253305"/>
                    <a:gd name="connsiteY3" fmla="*/ 167562 h 267815"/>
                    <a:gd name="connsiteX0" fmla="*/ 5374 w 252305"/>
                    <a:gd name="connsiteY0" fmla="*/ 167562 h 267815"/>
                    <a:gd name="connsiteX1" fmla="*/ 105117 w 252305"/>
                    <a:gd name="connsiteY1" fmla="*/ 6 h 267815"/>
                    <a:gd name="connsiteX2" fmla="*/ 250748 w 252305"/>
                    <a:gd name="connsiteY2" fmla="*/ 267814 h 267815"/>
                    <a:gd name="connsiteX3" fmla="*/ 5374 w 252305"/>
                    <a:gd name="connsiteY3" fmla="*/ 167562 h 267815"/>
                    <a:gd name="connsiteX0" fmla="*/ 5504 w 252435"/>
                    <a:gd name="connsiteY0" fmla="*/ 167556 h 267809"/>
                    <a:gd name="connsiteX1" fmla="*/ 105247 w 252435"/>
                    <a:gd name="connsiteY1" fmla="*/ 0 h 267809"/>
                    <a:gd name="connsiteX2" fmla="*/ 250878 w 252435"/>
                    <a:gd name="connsiteY2" fmla="*/ 267808 h 267809"/>
                    <a:gd name="connsiteX3" fmla="*/ 5504 w 252435"/>
                    <a:gd name="connsiteY3" fmla="*/ 167556 h 267809"/>
                    <a:gd name="connsiteX0" fmla="*/ 6346 w 253191"/>
                    <a:gd name="connsiteY0" fmla="*/ 181876 h 282129"/>
                    <a:gd name="connsiteX1" fmla="*/ 99533 w 253191"/>
                    <a:gd name="connsiteY1" fmla="*/ 0 h 282129"/>
                    <a:gd name="connsiteX2" fmla="*/ 251720 w 253191"/>
                    <a:gd name="connsiteY2" fmla="*/ 282128 h 282129"/>
                    <a:gd name="connsiteX3" fmla="*/ 6346 w 253191"/>
                    <a:gd name="connsiteY3" fmla="*/ 181876 h 282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3191" h="282129">
                      <a:moveTo>
                        <a:pt x="6346" y="181876"/>
                      </a:moveTo>
                      <a:cubicBezTo>
                        <a:pt x="-19018" y="134855"/>
                        <a:pt x="35637" y="41848"/>
                        <a:pt x="99533" y="0"/>
                      </a:cubicBezTo>
                      <a:cubicBezTo>
                        <a:pt x="161244" y="1118"/>
                        <a:pt x="266887" y="254202"/>
                        <a:pt x="251720" y="282128"/>
                      </a:cubicBezTo>
                      <a:cubicBezTo>
                        <a:pt x="136033" y="195480"/>
                        <a:pt x="31710" y="228897"/>
                        <a:pt x="6346" y="1818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A0A9FF3D-015F-412B-B878-0C1811BF1F8E}"/>
                    </a:ext>
                  </a:extLst>
                </p:cNvPr>
                <p:cNvGrpSpPr/>
                <p:nvPr/>
              </p:nvGrpSpPr>
              <p:grpSpPr>
                <a:xfrm>
                  <a:off x="8040883" y="5180248"/>
                  <a:ext cx="1242932" cy="1576808"/>
                  <a:chOff x="2476617" y="5084928"/>
                  <a:chExt cx="1242932" cy="1576808"/>
                </a:xfrm>
              </p:grpSpPr>
              <p:sp>
                <p:nvSpPr>
                  <p:cNvPr id="180" name="四角形: 上の 2 つの角を丸める 179">
                    <a:extLst>
                      <a:ext uri="{FF2B5EF4-FFF2-40B4-BE49-F238E27FC236}">
                        <a16:creationId xmlns:a16="http://schemas.microsoft.com/office/drawing/2014/main" id="{F19E841A-74C6-43E0-AB2F-41FDFBA320CB}"/>
                      </a:ext>
                    </a:extLst>
                  </p:cNvPr>
                  <p:cNvSpPr/>
                  <p:nvPr/>
                </p:nvSpPr>
                <p:spPr bwMode="auto">
                  <a:xfrm rot="12097588">
                    <a:off x="2765409" y="5505063"/>
                    <a:ext cx="299432" cy="8553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1" name="グループ化 180">
                    <a:extLst>
                      <a:ext uri="{FF2B5EF4-FFF2-40B4-BE49-F238E27FC236}">
                        <a16:creationId xmlns:a16="http://schemas.microsoft.com/office/drawing/2014/main" id="{4AD98B9D-C01D-4730-A450-C903E165261D}"/>
                      </a:ext>
                    </a:extLst>
                  </p:cNvPr>
                  <p:cNvGrpSpPr/>
                  <p:nvPr/>
                </p:nvGrpSpPr>
                <p:grpSpPr>
                  <a:xfrm>
                    <a:off x="2476617" y="5084928"/>
                    <a:ext cx="1242932" cy="1576808"/>
                    <a:chOff x="3377825" y="5084928"/>
                    <a:chExt cx="1242932" cy="1576808"/>
                  </a:xfrm>
                </p:grpSpPr>
                <p:sp>
                  <p:nvSpPr>
                    <p:cNvPr id="182" name="台形 181">
                      <a:extLst>
                        <a:ext uri="{FF2B5EF4-FFF2-40B4-BE49-F238E27FC236}">
                          <a16:creationId xmlns:a16="http://schemas.microsoft.com/office/drawing/2014/main" id="{D180A152-BEE1-4167-8E46-852EEB5E09CA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765583" y="5084928"/>
                      <a:ext cx="450006" cy="261395"/>
                    </a:xfrm>
                    <a:prstGeom prst="trapezoid">
                      <a:avLst>
                        <a:gd name="adj" fmla="val 69835"/>
                      </a:avLst>
                    </a:pr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3" name="楕円 16">
                      <a:extLst>
                        <a:ext uri="{FF2B5EF4-FFF2-40B4-BE49-F238E27FC236}">
                          <a16:creationId xmlns:a16="http://schemas.microsoft.com/office/drawing/2014/main" id="{3FFBD95D-1A49-460F-BFF8-177E04DEF1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77825" y="5652777"/>
                      <a:ext cx="1242932" cy="1008959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84" name="グループ化 183">
                      <a:extLst>
                        <a:ext uri="{FF2B5EF4-FFF2-40B4-BE49-F238E27FC236}">
                          <a16:creationId xmlns:a16="http://schemas.microsoft.com/office/drawing/2014/main" id="{B8E5EBF8-AD0E-41C7-8C6E-A6FFD43E0C1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0658" y="5289257"/>
                      <a:ext cx="415066" cy="408250"/>
                      <a:chOff x="3360652" y="5152591"/>
                      <a:chExt cx="415066" cy="408250"/>
                    </a:xfrm>
                  </p:grpSpPr>
                  <p:sp>
                    <p:nvSpPr>
                      <p:cNvPr id="185" name="四角形: 角を丸くする 184">
                        <a:extLst>
                          <a:ext uri="{FF2B5EF4-FFF2-40B4-BE49-F238E27FC236}">
                            <a16:creationId xmlns:a16="http://schemas.microsoft.com/office/drawing/2014/main" id="{23F14ADA-BD41-42A9-B8B4-87BC1B809D7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3360652" y="5194973"/>
                        <a:ext cx="145706" cy="19419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86" name="四角形: 上の 2 つの角を丸める 185">
                        <a:extLst>
                          <a:ext uri="{FF2B5EF4-FFF2-40B4-BE49-F238E27FC236}">
                            <a16:creationId xmlns:a16="http://schemas.microsoft.com/office/drawing/2014/main" id="{B82E94CA-C5BE-4634-8425-A3F11693203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430700" y="5215822"/>
                        <a:ext cx="408250" cy="281787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87" name="四角形: 角を丸くする 277">
                        <a:extLst>
                          <a:ext uri="{FF2B5EF4-FFF2-40B4-BE49-F238E27FC236}">
                            <a16:creationId xmlns:a16="http://schemas.microsoft.com/office/drawing/2014/main" id="{80436164-FF64-4F81-A0EA-516FC5C4C3C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153792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88" name="四角形: 角を丸くする 277">
                        <a:extLst>
                          <a:ext uri="{FF2B5EF4-FFF2-40B4-BE49-F238E27FC236}">
                            <a16:creationId xmlns:a16="http://schemas.microsoft.com/office/drawing/2014/main" id="{B61C7AFC-8F2C-45F4-BB2C-2F85D0C686B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253804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89" name="四角形: 角を丸くする 277">
                        <a:extLst>
                          <a:ext uri="{FF2B5EF4-FFF2-40B4-BE49-F238E27FC236}">
                            <a16:creationId xmlns:a16="http://schemas.microsoft.com/office/drawing/2014/main" id="{E300C571-BB7E-4284-88E5-0B8C723987D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356197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90" name="四角形: 角を丸くする 277">
                        <a:extLst>
                          <a:ext uri="{FF2B5EF4-FFF2-40B4-BE49-F238E27FC236}">
                            <a16:creationId xmlns:a16="http://schemas.microsoft.com/office/drawing/2014/main" id="{CB3DFBB0-FC53-44F6-8A28-D87988C4609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458591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cxnSp>
              <p:nvCxnSpPr>
                <p:cNvPr id="177" name="直線コネクタ 176">
                  <a:extLst>
                    <a:ext uri="{FF2B5EF4-FFF2-40B4-BE49-F238E27FC236}">
                      <a16:creationId xmlns:a16="http://schemas.microsoft.com/office/drawing/2014/main" id="{2544FC75-002E-4507-BAF3-DEF071215EF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7406920" y="5903912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178" name="弦 177">
                  <a:extLst>
                    <a:ext uri="{FF2B5EF4-FFF2-40B4-BE49-F238E27FC236}">
                      <a16:creationId xmlns:a16="http://schemas.microsoft.com/office/drawing/2014/main" id="{9A1250F2-FF8E-43CE-8F46-DCA0A3F5F99E}"/>
                    </a:ext>
                  </a:extLst>
                </p:cNvPr>
                <p:cNvSpPr/>
                <p:nvPr/>
              </p:nvSpPr>
              <p:spPr bwMode="auto">
                <a:xfrm>
                  <a:off x="7442337" y="4786073"/>
                  <a:ext cx="284952" cy="284952"/>
                </a:xfrm>
                <a:prstGeom prst="chord">
                  <a:avLst>
                    <a:gd name="adj1" fmla="val 20671010"/>
                    <a:gd name="adj2" fmla="val 13079873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弦 178">
                  <a:extLst>
                    <a:ext uri="{FF2B5EF4-FFF2-40B4-BE49-F238E27FC236}">
                      <a16:creationId xmlns:a16="http://schemas.microsoft.com/office/drawing/2014/main" id="{485F0CFE-F80A-4D28-A468-EBED7D5A8927}"/>
                    </a:ext>
                  </a:extLst>
                </p:cNvPr>
                <p:cNvSpPr/>
                <p:nvPr/>
              </p:nvSpPr>
              <p:spPr bwMode="auto">
                <a:xfrm flipH="1">
                  <a:off x="7959277" y="4786073"/>
                  <a:ext cx="284952" cy="284952"/>
                </a:xfrm>
                <a:prstGeom prst="chord">
                  <a:avLst>
                    <a:gd name="adj1" fmla="val 20671010"/>
                    <a:gd name="adj2" fmla="val 13079873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1B7D7DC7-BB72-4C0B-BB73-991149641A00}"/>
                  </a:ext>
                </a:extLst>
              </p:cNvPr>
              <p:cNvGrpSpPr/>
              <p:nvPr/>
            </p:nvGrpSpPr>
            <p:grpSpPr>
              <a:xfrm flipH="1">
                <a:off x="2673168" y="4054603"/>
                <a:ext cx="1125068" cy="1329973"/>
                <a:chOff x="2549036" y="4108082"/>
                <a:chExt cx="1125068" cy="1329973"/>
              </a:xfrm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74CA7615-97DE-49D6-B598-9705CFCB7D58}"/>
                    </a:ext>
                  </a:extLst>
                </p:cNvPr>
                <p:cNvSpPr/>
                <p:nvPr/>
              </p:nvSpPr>
              <p:spPr bwMode="auto">
                <a:xfrm flipH="1">
                  <a:off x="2549036" y="4108082"/>
                  <a:ext cx="1125068" cy="1125068"/>
                </a:xfrm>
                <a:prstGeom prst="ellipse">
                  <a:avLst/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D4EFECAC-FC6F-490A-BB77-75ABE4CB9A0C}"/>
                    </a:ext>
                  </a:extLst>
                </p:cNvPr>
                <p:cNvSpPr/>
                <p:nvPr/>
              </p:nvSpPr>
              <p:spPr bwMode="auto">
                <a:xfrm flipH="1">
                  <a:off x="2779015" y="5098921"/>
                  <a:ext cx="255239" cy="2552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ABBEDF82-8B6F-4FBD-87D3-1750D99E8346}"/>
                    </a:ext>
                  </a:extLst>
                </p:cNvPr>
                <p:cNvSpPr/>
                <p:nvPr/>
              </p:nvSpPr>
              <p:spPr bwMode="auto">
                <a:xfrm flipH="1">
                  <a:off x="2700246" y="5318177"/>
                  <a:ext cx="119878" cy="1198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0" name="月 159">
                <a:extLst>
                  <a:ext uri="{FF2B5EF4-FFF2-40B4-BE49-F238E27FC236}">
                    <a16:creationId xmlns:a16="http://schemas.microsoft.com/office/drawing/2014/main" id="{036FB369-BA51-4A71-8C9F-8A97D27BF3DF}"/>
                  </a:ext>
                </a:extLst>
              </p:cNvPr>
              <p:cNvSpPr/>
              <p:nvPr/>
            </p:nvSpPr>
            <p:spPr bwMode="auto">
              <a:xfrm>
                <a:off x="2788591" y="4273767"/>
                <a:ext cx="266210" cy="532420"/>
              </a:xfrm>
              <a:prstGeom prst="moon">
                <a:avLst>
                  <a:gd name="adj" fmla="val 64593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星: 5 pt 160">
                <a:extLst>
                  <a:ext uri="{FF2B5EF4-FFF2-40B4-BE49-F238E27FC236}">
                    <a16:creationId xmlns:a16="http://schemas.microsoft.com/office/drawing/2014/main" id="{B764B763-6BDB-4D34-9084-EB5604C55183}"/>
                  </a:ext>
                </a:extLst>
              </p:cNvPr>
              <p:cNvSpPr/>
              <p:nvPr/>
            </p:nvSpPr>
            <p:spPr bwMode="auto">
              <a:xfrm>
                <a:off x="3267501" y="4180107"/>
                <a:ext cx="255239" cy="255239"/>
              </a:xfrm>
              <a:prstGeom prst="star5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星: 5 pt 161">
                <a:extLst>
                  <a:ext uri="{FF2B5EF4-FFF2-40B4-BE49-F238E27FC236}">
                    <a16:creationId xmlns:a16="http://schemas.microsoft.com/office/drawing/2014/main" id="{9733143B-F81B-4956-9CE4-DF78A70DD62D}"/>
                  </a:ext>
                </a:extLst>
              </p:cNvPr>
              <p:cNvSpPr/>
              <p:nvPr/>
            </p:nvSpPr>
            <p:spPr bwMode="auto">
              <a:xfrm>
                <a:off x="3139239" y="4545854"/>
                <a:ext cx="165100" cy="165100"/>
              </a:xfrm>
              <a:prstGeom prst="star5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星: 5 pt 162">
                <a:extLst>
                  <a:ext uri="{FF2B5EF4-FFF2-40B4-BE49-F238E27FC236}">
                    <a16:creationId xmlns:a16="http://schemas.microsoft.com/office/drawing/2014/main" id="{80D195DF-D80E-4708-BCEC-7B9484771844}"/>
                  </a:ext>
                </a:extLst>
              </p:cNvPr>
              <p:cNvSpPr/>
              <p:nvPr/>
            </p:nvSpPr>
            <p:spPr bwMode="auto">
              <a:xfrm>
                <a:off x="3488489" y="4710954"/>
                <a:ext cx="165100" cy="165100"/>
              </a:xfrm>
              <a:prstGeom prst="star5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星: 5 pt 163">
                <a:extLst>
                  <a:ext uri="{FF2B5EF4-FFF2-40B4-BE49-F238E27FC236}">
                    <a16:creationId xmlns:a16="http://schemas.microsoft.com/office/drawing/2014/main" id="{E9598A32-C034-4CB7-9F1A-FCAA3850780D}"/>
                  </a:ext>
                </a:extLst>
              </p:cNvPr>
              <p:cNvSpPr/>
              <p:nvPr/>
            </p:nvSpPr>
            <p:spPr bwMode="auto">
              <a:xfrm>
                <a:off x="3126539" y="4882404"/>
                <a:ext cx="165100" cy="165100"/>
              </a:xfrm>
              <a:prstGeom prst="star5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7632A008-9AD8-4325-8C49-62899F7B042F}"/>
                </a:ext>
              </a:extLst>
            </p:cNvPr>
            <p:cNvSpPr/>
            <p:nvPr/>
          </p:nvSpPr>
          <p:spPr bwMode="auto">
            <a:xfrm>
              <a:off x="2899789" y="5429827"/>
              <a:ext cx="753901" cy="753901"/>
            </a:xfrm>
            <a:custGeom>
              <a:avLst/>
              <a:gdLst>
                <a:gd name="connsiteX0" fmla="*/ 159886 w 915997"/>
                <a:gd name="connsiteY0" fmla="*/ 0 h 915997"/>
                <a:gd name="connsiteX1" fmla="*/ 457999 w 915997"/>
                <a:gd name="connsiteY1" fmla="*/ 298112 h 915997"/>
                <a:gd name="connsiteX2" fmla="*/ 756111 w 915997"/>
                <a:gd name="connsiteY2" fmla="*/ 0 h 915997"/>
                <a:gd name="connsiteX3" fmla="*/ 915997 w 915997"/>
                <a:gd name="connsiteY3" fmla="*/ 159886 h 915997"/>
                <a:gd name="connsiteX4" fmla="*/ 617885 w 915997"/>
                <a:gd name="connsiteY4" fmla="*/ 457999 h 915997"/>
                <a:gd name="connsiteX5" fmla="*/ 915997 w 915997"/>
                <a:gd name="connsiteY5" fmla="*/ 756111 h 915997"/>
                <a:gd name="connsiteX6" fmla="*/ 756111 w 915997"/>
                <a:gd name="connsiteY6" fmla="*/ 915997 h 915997"/>
                <a:gd name="connsiteX7" fmla="*/ 457999 w 915997"/>
                <a:gd name="connsiteY7" fmla="*/ 617885 h 915997"/>
                <a:gd name="connsiteX8" fmla="*/ 159886 w 915997"/>
                <a:gd name="connsiteY8" fmla="*/ 915997 h 915997"/>
                <a:gd name="connsiteX9" fmla="*/ 0 w 915997"/>
                <a:gd name="connsiteY9" fmla="*/ 756111 h 915997"/>
                <a:gd name="connsiteX10" fmla="*/ 298112 w 915997"/>
                <a:gd name="connsiteY10" fmla="*/ 457999 h 915997"/>
                <a:gd name="connsiteX11" fmla="*/ 0 w 915997"/>
                <a:gd name="connsiteY11" fmla="*/ 159886 h 915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5997" h="915997">
                  <a:moveTo>
                    <a:pt x="159886" y="0"/>
                  </a:moveTo>
                  <a:lnTo>
                    <a:pt x="457999" y="298112"/>
                  </a:lnTo>
                  <a:lnTo>
                    <a:pt x="756111" y="0"/>
                  </a:lnTo>
                  <a:lnTo>
                    <a:pt x="915997" y="159886"/>
                  </a:lnTo>
                  <a:lnTo>
                    <a:pt x="617885" y="457999"/>
                  </a:lnTo>
                  <a:lnTo>
                    <a:pt x="915997" y="756111"/>
                  </a:lnTo>
                  <a:lnTo>
                    <a:pt x="756111" y="915997"/>
                  </a:lnTo>
                  <a:lnTo>
                    <a:pt x="457999" y="617885"/>
                  </a:lnTo>
                  <a:lnTo>
                    <a:pt x="159886" y="915997"/>
                  </a:lnTo>
                  <a:lnTo>
                    <a:pt x="0" y="756111"/>
                  </a:lnTo>
                  <a:lnTo>
                    <a:pt x="298112" y="457999"/>
                  </a:lnTo>
                  <a:lnTo>
                    <a:pt x="0" y="159886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207E0504-104A-4B35-A817-5974D9C57E89}"/>
              </a:ext>
            </a:extLst>
          </p:cNvPr>
          <p:cNvGrpSpPr/>
          <p:nvPr/>
        </p:nvGrpSpPr>
        <p:grpSpPr>
          <a:xfrm>
            <a:off x="3975132" y="4009530"/>
            <a:ext cx="2186468" cy="2393641"/>
            <a:chOff x="10794445" y="4180107"/>
            <a:chExt cx="2532964" cy="2772968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09A95977-65C0-42AE-AA8C-33F4EAA16074}"/>
                </a:ext>
              </a:extLst>
            </p:cNvPr>
            <p:cNvGrpSpPr/>
            <p:nvPr/>
          </p:nvGrpSpPr>
          <p:grpSpPr>
            <a:xfrm>
              <a:off x="10794445" y="4180107"/>
              <a:ext cx="2126541" cy="2772968"/>
              <a:chOff x="5565382" y="1067987"/>
              <a:chExt cx="2126541" cy="2772968"/>
            </a:xfrm>
          </p:grpSpPr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DAF1A485-3CF4-49E9-BA11-A18AC9B73736}"/>
                  </a:ext>
                </a:extLst>
              </p:cNvPr>
              <p:cNvSpPr/>
              <p:nvPr/>
            </p:nvSpPr>
            <p:spPr bwMode="auto">
              <a:xfrm>
                <a:off x="5608838" y="1067987"/>
                <a:ext cx="1304973" cy="139103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四角形: 上の 2 つの角を丸める 203">
                <a:extLst>
                  <a:ext uri="{FF2B5EF4-FFF2-40B4-BE49-F238E27FC236}">
                    <a16:creationId xmlns:a16="http://schemas.microsoft.com/office/drawing/2014/main" id="{03FCE6F1-B630-43DF-A571-612FE2D8EC53}"/>
                  </a:ext>
                </a:extLst>
              </p:cNvPr>
              <p:cNvSpPr/>
              <p:nvPr/>
            </p:nvSpPr>
            <p:spPr bwMode="auto">
              <a:xfrm>
                <a:off x="5702945" y="2533879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5D97304A-F6E8-4876-82A4-13A8BFF6C563}"/>
                  </a:ext>
                </a:extLst>
              </p:cNvPr>
              <p:cNvGrpSpPr/>
              <p:nvPr/>
            </p:nvGrpSpPr>
            <p:grpSpPr>
              <a:xfrm>
                <a:off x="5596899" y="1218102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C005AB38-E134-4A38-8573-2B41BB11E60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38" name="楕円 237">
                    <a:extLst>
                      <a:ext uri="{FF2B5EF4-FFF2-40B4-BE49-F238E27FC236}">
                        <a16:creationId xmlns:a16="http://schemas.microsoft.com/office/drawing/2014/main" id="{431D4CA8-D455-4269-A882-79A74F02AE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楕円 238">
                    <a:extLst>
                      <a:ext uri="{FF2B5EF4-FFF2-40B4-BE49-F238E27FC236}">
                        <a16:creationId xmlns:a16="http://schemas.microsoft.com/office/drawing/2014/main" id="{F7B0BF87-5A01-431A-A957-64239DE00F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FC4C8837-B689-42F5-BB8A-A648E1B9AE07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36" name="楕円 235">
                    <a:extLst>
                      <a:ext uri="{FF2B5EF4-FFF2-40B4-BE49-F238E27FC236}">
                        <a16:creationId xmlns:a16="http://schemas.microsoft.com/office/drawing/2014/main" id="{F666A90B-02AF-4EFD-AFB6-23D6C53565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楕円 236">
                    <a:extLst>
                      <a:ext uri="{FF2B5EF4-FFF2-40B4-BE49-F238E27FC236}">
                        <a16:creationId xmlns:a16="http://schemas.microsoft.com/office/drawing/2014/main" id="{1CBE22AC-B5C0-4C19-A13A-3A960E65D5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3" name="台形 232">
                  <a:extLst>
                    <a:ext uri="{FF2B5EF4-FFF2-40B4-BE49-F238E27FC236}">
                      <a16:creationId xmlns:a16="http://schemas.microsoft.com/office/drawing/2014/main" id="{56E4AEC0-5F1E-4D51-B7A3-12089ABF7408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8042FC1E-BB84-4341-9E22-1FB8CF7BAA0F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09742C73-E31F-43A5-8219-F8E0B6441FBB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4967E7A1-84BA-464E-91BE-F4563DC2727E}"/>
                  </a:ext>
                </a:extLst>
              </p:cNvPr>
              <p:cNvSpPr/>
              <p:nvPr/>
            </p:nvSpPr>
            <p:spPr bwMode="auto">
              <a:xfrm>
                <a:off x="6045290" y="2500023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339AC892-1E34-480A-AC54-F5E05F785975}"/>
                  </a:ext>
                </a:extLst>
              </p:cNvPr>
              <p:cNvSpPr/>
              <p:nvPr/>
            </p:nvSpPr>
            <p:spPr bwMode="auto">
              <a:xfrm flipH="1">
                <a:off x="5715183" y="1202943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月 207">
                <a:extLst>
                  <a:ext uri="{FF2B5EF4-FFF2-40B4-BE49-F238E27FC236}">
                    <a16:creationId xmlns:a16="http://schemas.microsoft.com/office/drawing/2014/main" id="{B9B1F776-69DF-4DB5-9488-5961871F2385}"/>
                  </a:ext>
                </a:extLst>
              </p:cNvPr>
              <p:cNvSpPr/>
              <p:nvPr/>
            </p:nvSpPr>
            <p:spPr bwMode="auto">
              <a:xfrm>
                <a:off x="5645434" y="1533565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月 208">
                <a:extLst>
                  <a:ext uri="{FF2B5EF4-FFF2-40B4-BE49-F238E27FC236}">
                    <a16:creationId xmlns:a16="http://schemas.microsoft.com/office/drawing/2014/main" id="{61490866-1343-4AD3-9107-6ADD3FE89A82}"/>
                  </a:ext>
                </a:extLst>
              </p:cNvPr>
              <p:cNvSpPr/>
              <p:nvPr/>
            </p:nvSpPr>
            <p:spPr bwMode="auto">
              <a:xfrm flipH="1">
                <a:off x="6699641" y="1533565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二等辺三角形 16">
                <a:extLst>
                  <a:ext uri="{FF2B5EF4-FFF2-40B4-BE49-F238E27FC236}">
                    <a16:creationId xmlns:a16="http://schemas.microsoft.com/office/drawing/2014/main" id="{B5499351-5C6E-4D2E-B2AF-E4F379815FC9}"/>
                  </a:ext>
                </a:extLst>
              </p:cNvPr>
              <p:cNvSpPr/>
              <p:nvPr/>
            </p:nvSpPr>
            <p:spPr bwMode="auto">
              <a:xfrm flipH="1">
                <a:off x="6029113" y="2268048"/>
                <a:ext cx="450472" cy="63532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0E173A04-89F2-4426-8B9E-34580C20C9D8}"/>
                  </a:ext>
                </a:extLst>
              </p:cNvPr>
              <p:cNvGrpSpPr/>
              <p:nvPr/>
            </p:nvGrpSpPr>
            <p:grpSpPr>
              <a:xfrm>
                <a:off x="6448991" y="1876961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220" name="四角形: 上の 2 つの角を丸める 219">
                  <a:extLst>
                    <a:ext uri="{FF2B5EF4-FFF2-40B4-BE49-F238E27FC236}">
                      <a16:creationId xmlns:a16="http://schemas.microsoft.com/office/drawing/2014/main" id="{F98C0E82-B65C-4B55-84DB-D5ED697DE426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21" name="グループ化 220">
                  <a:extLst>
                    <a:ext uri="{FF2B5EF4-FFF2-40B4-BE49-F238E27FC236}">
                      <a16:creationId xmlns:a16="http://schemas.microsoft.com/office/drawing/2014/main" id="{6B776E0E-E624-46AF-A0A3-7F1136E63FC0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222" name="台形 221">
                    <a:extLst>
                      <a:ext uri="{FF2B5EF4-FFF2-40B4-BE49-F238E27FC236}">
                        <a16:creationId xmlns:a16="http://schemas.microsoft.com/office/drawing/2014/main" id="{E4C71E42-129E-4712-9676-1FA4DC5FD56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3" name="楕円 16">
                    <a:extLst>
                      <a:ext uri="{FF2B5EF4-FFF2-40B4-BE49-F238E27FC236}">
                        <a16:creationId xmlns:a16="http://schemas.microsoft.com/office/drawing/2014/main" id="{108A329A-88AE-4A5F-BE81-6DC3770919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24" name="グループ化 223">
                    <a:extLst>
                      <a:ext uri="{FF2B5EF4-FFF2-40B4-BE49-F238E27FC236}">
                        <a16:creationId xmlns:a16="http://schemas.microsoft.com/office/drawing/2014/main" id="{829AC5CB-D375-47F0-BDB1-442FC797C187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225" name="四角形: 角を丸くする 224">
                      <a:extLst>
                        <a:ext uri="{FF2B5EF4-FFF2-40B4-BE49-F238E27FC236}">
                          <a16:creationId xmlns:a16="http://schemas.microsoft.com/office/drawing/2014/main" id="{1CB1D2BB-8C27-4FD6-8E03-08EE384288AB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6" name="四角形: 上の 2 つの角を丸める 225">
                      <a:extLst>
                        <a:ext uri="{FF2B5EF4-FFF2-40B4-BE49-F238E27FC236}">
                          <a16:creationId xmlns:a16="http://schemas.microsoft.com/office/drawing/2014/main" id="{9DC13502-6732-4099-AA10-F2A1F7CC0594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7" name="四角形: 角を丸くする 277">
                      <a:extLst>
                        <a:ext uri="{FF2B5EF4-FFF2-40B4-BE49-F238E27FC236}">
                          <a16:creationId xmlns:a16="http://schemas.microsoft.com/office/drawing/2014/main" id="{154B9595-5C5D-4678-95D9-6820647CD5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8" name="四角形: 角を丸くする 277">
                      <a:extLst>
                        <a:ext uri="{FF2B5EF4-FFF2-40B4-BE49-F238E27FC236}">
                          <a16:creationId xmlns:a16="http://schemas.microsoft.com/office/drawing/2014/main" id="{0D2F84AD-E642-426B-A56B-0E46E9C218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9" name="四角形: 角を丸くする 277">
                      <a:extLst>
                        <a:ext uri="{FF2B5EF4-FFF2-40B4-BE49-F238E27FC236}">
                          <a16:creationId xmlns:a16="http://schemas.microsoft.com/office/drawing/2014/main" id="{285CA0EA-3556-47A7-9D0B-DB216CA774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0" name="四角形: 角を丸くする 277">
                      <a:extLst>
                        <a:ext uri="{FF2B5EF4-FFF2-40B4-BE49-F238E27FC236}">
                          <a16:creationId xmlns:a16="http://schemas.microsoft.com/office/drawing/2014/main" id="{B304725D-BCBC-4971-8DD7-9D6840CA89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1AE97F5F-4113-4152-AD66-1840F0FB982F}"/>
                  </a:ext>
                </a:extLst>
              </p:cNvPr>
              <p:cNvSpPr/>
              <p:nvPr/>
            </p:nvSpPr>
            <p:spPr bwMode="auto">
              <a:xfrm>
                <a:off x="5917862" y="2001305"/>
                <a:ext cx="406944" cy="427334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5A1DFCC6-A297-4908-91BF-41363295FF4D}"/>
                  </a:ext>
                </a:extLst>
              </p:cNvPr>
              <p:cNvSpPr/>
              <p:nvPr/>
            </p:nvSpPr>
            <p:spPr bwMode="auto">
              <a:xfrm rot="13299121">
                <a:off x="5565382" y="2229145"/>
                <a:ext cx="343023" cy="9069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楕円 25">
                <a:extLst>
                  <a:ext uri="{FF2B5EF4-FFF2-40B4-BE49-F238E27FC236}">
                    <a16:creationId xmlns:a16="http://schemas.microsoft.com/office/drawing/2014/main" id="{3EE48458-DB8D-464D-9509-31B759505683}"/>
                  </a:ext>
                </a:extLst>
              </p:cNvPr>
              <p:cNvSpPr/>
              <p:nvPr/>
            </p:nvSpPr>
            <p:spPr bwMode="auto">
              <a:xfrm rot="10800000" flipV="1">
                <a:off x="7348824" y="3488494"/>
                <a:ext cx="103506" cy="200061"/>
              </a:xfrm>
              <a:custGeom>
                <a:avLst/>
                <a:gdLst>
                  <a:gd name="connsiteX0" fmla="*/ 0 w 1203591"/>
                  <a:gd name="connsiteY0" fmla="*/ 601796 h 1203591"/>
                  <a:gd name="connsiteX1" fmla="*/ 601796 w 1203591"/>
                  <a:gd name="connsiteY1" fmla="*/ 0 h 1203591"/>
                  <a:gd name="connsiteX2" fmla="*/ 1203592 w 1203591"/>
                  <a:gd name="connsiteY2" fmla="*/ 601796 h 1203591"/>
                  <a:gd name="connsiteX3" fmla="*/ 601796 w 1203591"/>
                  <a:gd name="connsiteY3" fmla="*/ 1203592 h 1203591"/>
                  <a:gd name="connsiteX4" fmla="*/ 0 w 1203591"/>
                  <a:gd name="connsiteY4" fmla="*/ 601796 h 1203591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592" h="1935112">
                    <a:moveTo>
                      <a:pt x="0" y="1333316"/>
                    </a:moveTo>
                    <a:cubicBezTo>
                      <a:pt x="0" y="1000953"/>
                      <a:pt x="383733" y="381000"/>
                      <a:pt x="594176" y="0"/>
                    </a:cubicBezTo>
                    <a:cubicBezTo>
                      <a:pt x="812239" y="373380"/>
                      <a:pt x="1203592" y="1000953"/>
                      <a:pt x="1203592" y="1333316"/>
                    </a:cubicBezTo>
                    <a:cubicBezTo>
                      <a:pt x="1203592" y="1665679"/>
                      <a:pt x="934159" y="1935112"/>
                      <a:pt x="601796" y="1935112"/>
                    </a:cubicBezTo>
                    <a:cubicBezTo>
                      <a:pt x="269433" y="1935112"/>
                      <a:pt x="0" y="1665679"/>
                      <a:pt x="0" y="1333316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15" name="楕円 25">
                <a:extLst>
                  <a:ext uri="{FF2B5EF4-FFF2-40B4-BE49-F238E27FC236}">
                    <a16:creationId xmlns:a16="http://schemas.microsoft.com/office/drawing/2014/main" id="{DCD3306B-0A89-4A61-B8C7-1F5C13E865FD}"/>
                  </a:ext>
                </a:extLst>
              </p:cNvPr>
              <p:cNvSpPr/>
              <p:nvPr/>
            </p:nvSpPr>
            <p:spPr bwMode="auto">
              <a:xfrm rot="10800000" flipV="1">
                <a:off x="7107524" y="3640894"/>
                <a:ext cx="103506" cy="200061"/>
              </a:xfrm>
              <a:custGeom>
                <a:avLst/>
                <a:gdLst>
                  <a:gd name="connsiteX0" fmla="*/ 0 w 1203591"/>
                  <a:gd name="connsiteY0" fmla="*/ 601796 h 1203591"/>
                  <a:gd name="connsiteX1" fmla="*/ 601796 w 1203591"/>
                  <a:gd name="connsiteY1" fmla="*/ 0 h 1203591"/>
                  <a:gd name="connsiteX2" fmla="*/ 1203592 w 1203591"/>
                  <a:gd name="connsiteY2" fmla="*/ 601796 h 1203591"/>
                  <a:gd name="connsiteX3" fmla="*/ 601796 w 1203591"/>
                  <a:gd name="connsiteY3" fmla="*/ 1203592 h 1203591"/>
                  <a:gd name="connsiteX4" fmla="*/ 0 w 1203591"/>
                  <a:gd name="connsiteY4" fmla="*/ 601796 h 1203591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592" h="1935112">
                    <a:moveTo>
                      <a:pt x="0" y="1333316"/>
                    </a:moveTo>
                    <a:cubicBezTo>
                      <a:pt x="0" y="1000953"/>
                      <a:pt x="383733" y="381000"/>
                      <a:pt x="594176" y="0"/>
                    </a:cubicBezTo>
                    <a:cubicBezTo>
                      <a:pt x="812239" y="373380"/>
                      <a:pt x="1203592" y="1000953"/>
                      <a:pt x="1203592" y="1333316"/>
                    </a:cubicBezTo>
                    <a:cubicBezTo>
                      <a:pt x="1203592" y="1665679"/>
                      <a:pt x="934159" y="1935112"/>
                      <a:pt x="601796" y="1935112"/>
                    </a:cubicBezTo>
                    <a:cubicBezTo>
                      <a:pt x="269433" y="1935112"/>
                      <a:pt x="0" y="1665679"/>
                      <a:pt x="0" y="1333316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16" name="楕円 25">
                <a:extLst>
                  <a:ext uri="{FF2B5EF4-FFF2-40B4-BE49-F238E27FC236}">
                    <a16:creationId xmlns:a16="http://schemas.microsoft.com/office/drawing/2014/main" id="{B4C28D7E-03D4-472E-B6C7-63E8A94D949E}"/>
                  </a:ext>
                </a:extLst>
              </p:cNvPr>
              <p:cNvSpPr/>
              <p:nvPr/>
            </p:nvSpPr>
            <p:spPr bwMode="auto">
              <a:xfrm rot="10800000" flipV="1">
                <a:off x="6859874" y="3512707"/>
                <a:ext cx="103506" cy="200061"/>
              </a:xfrm>
              <a:custGeom>
                <a:avLst/>
                <a:gdLst>
                  <a:gd name="connsiteX0" fmla="*/ 0 w 1203591"/>
                  <a:gd name="connsiteY0" fmla="*/ 601796 h 1203591"/>
                  <a:gd name="connsiteX1" fmla="*/ 601796 w 1203591"/>
                  <a:gd name="connsiteY1" fmla="*/ 0 h 1203591"/>
                  <a:gd name="connsiteX2" fmla="*/ 1203592 w 1203591"/>
                  <a:gd name="connsiteY2" fmla="*/ 601796 h 1203591"/>
                  <a:gd name="connsiteX3" fmla="*/ 601796 w 1203591"/>
                  <a:gd name="connsiteY3" fmla="*/ 1203592 h 1203591"/>
                  <a:gd name="connsiteX4" fmla="*/ 0 w 1203591"/>
                  <a:gd name="connsiteY4" fmla="*/ 601796 h 1203591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592" h="1935112">
                    <a:moveTo>
                      <a:pt x="0" y="1333316"/>
                    </a:moveTo>
                    <a:cubicBezTo>
                      <a:pt x="0" y="1000953"/>
                      <a:pt x="383733" y="381000"/>
                      <a:pt x="594176" y="0"/>
                    </a:cubicBezTo>
                    <a:cubicBezTo>
                      <a:pt x="812239" y="373380"/>
                      <a:pt x="1203592" y="1000953"/>
                      <a:pt x="1203592" y="1333316"/>
                    </a:cubicBezTo>
                    <a:cubicBezTo>
                      <a:pt x="1203592" y="1665679"/>
                      <a:pt x="934159" y="1935112"/>
                      <a:pt x="601796" y="1935112"/>
                    </a:cubicBezTo>
                    <a:cubicBezTo>
                      <a:pt x="269433" y="1935112"/>
                      <a:pt x="0" y="1665679"/>
                      <a:pt x="0" y="1333316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217" name="乗算記号 216">
                <a:extLst>
                  <a:ext uri="{FF2B5EF4-FFF2-40B4-BE49-F238E27FC236}">
                    <a16:creationId xmlns:a16="http://schemas.microsoft.com/office/drawing/2014/main" id="{968ED1D5-9DD2-4AE3-B118-74BF29FF798E}"/>
                  </a:ext>
                </a:extLst>
              </p:cNvPr>
              <p:cNvSpPr/>
              <p:nvPr/>
            </p:nvSpPr>
            <p:spPr bwMode="auto">
              <a:xfrm>
                <a:off x="5813610" y="1697188"/>
                <a:ext cx="355542" cy="355542"/>
              </a:xfrm>
              <a:prstGeom prst="mathMultipl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乗算記号 217">
                <a:extLst>
                  <a:ext uri="{FF2B5EF4-FFF2-40B4-BE49-F238E27FC236}">
                    <a16:creationId xmlns:a16="http://schemas.microsoft.com/office/drawing/2014/main" id="{26FDCF7B-1F87-4BB9-AF7A-DCE76BBDD77D}"/>
                  </a:ext>
                </a:extLst>
              </p:cNvPr>
              <p:cNvSpPr/>
              <p:nvPr/>
            </p:nvSpPr>
            <p:spPr bwMode="auto">
              <a:xfrm>
                <a:off x="6342247" y="1697188"/>
                <a:ext cx="355542" cy="355542"/>
              </a:xfrm>
              <a:prstGeom prst="mathMultipl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4C06E24E-C83D-456E-AB9C-6E46EE8B77EB}"/>
                  </a:ext>
                </a:extLst>
              </p:cNvPr>
              <p:cNvSpPr/>
              <p:nvPr/>
            </p:nvSpPr>
            <p:spPr bwMode="auto">
              <a:xfrm>
                <a:off x="6644534" y="3177477"/>
                <a:ext cx="806703" cy="276292"/>
              </a:xfrm>
              <a:custGeom>
                <a:avLst/>
                <a:gdLst>
                  <a:gd name="connsiteX0" fmla="*/ 429537 w 806703"/>
                  <a:gd name="connsiteY0" fmla="*/ 57 h 276292"/>
                  <a:gd name="connsiteX1" fmla="*/ 519183 w 806703"/>
                  <a:gd name="connsiteY1" fmla="*/ 92439 h 276292"/>
                  <a:gd name="connsiteX2" fmla="*/ 761840 w 806703"/>
                  <a:gd name="connsiteY2" fmla="*/ 64120 h 276292"/>
                  <a:gd name="connsiteX3" fmla="*/ 693590 w 806703"/>
                  <a:gd name="connsiteY3" fmla="*/ 152162 h 276292"/>
                  <a:gd name="connsiteX4" fmla="*/ 806686 w 806703"/>
                  <a:gd name="connsiteY4" fmla="*/ 205312 h 276292"/>
                  <a:gd name="connsiteX5" fmla="*/ 684065 w 806703"/>
                  <a:gd name="connsiteY5" fmla="*/ 263223 h 276292"/>
                  <a:gd name="connsiteX6" fmla="*/ 674483 w 806703"/>
                  <a:gd name="connsiteY6" fmla="*/ 272048 h 276292"/>
                  <a:gd name="connsiteX7" fmla="*/ 587974 w 806703"/>
                  <a:gd name="connsiteY7" fmla="*/ 275484 h 276292"/>
                  <a:gd name="connsiteX8" fmla="*/ 463136 w 806703"/>
                  <a:gd name="connsiteY8" fmla="*/ 276292 h 276292"/>
                  <a:gd name="connsiteX9" fmla="*/ 219745 w 806703"/>
                  <a:gd name="connsiteY9" fmla="*/ 270893 h 276292"/>
                  <a:gd name="connsiteX10" fmla="*/ 174656 w 806703"/>
                  <a:gd name="connsiteY10" fmla="*/ 266000 h 276292"/>
                  <a:gd name="connsiteX11" fmla="*/ 213108 w 806703"/>
                  <a:gd name="connsiteY11" fmla="*/ 225123 h 276292"/>
                  <a:gd name="connsiteX12" fmla="*/ 0 w 806703"/>
                  <a:gd name="connsiteY12" fmla="*/ 186262 h 276292"/>
                  <a:gd name="connsiteX13" fmla="*/ 127383 w 806703"/>
                  <a:gd name="connsiteY13" fmla="*/ 152162 h 276292"/>
                  <a:gd name="connsiteX14" fmla="*/ 125808 w 806703"/>
                  <a:gd name="connsiteY14" fmla="*/ 54595 h 276292"/>
                  <a:gd name="connsiteX15" fmla="*/ 339890 w 806703"/>
                  <a:gd name="connsiteY15" fmla="*/ 92439 h 276292"/>
                  <a:gd name="connsiteX16" fmla="*/ 429537 w 806703"/>
                  <a:gd name="connsiteY16" fmla="*/ 57 h 276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6703" h="276292">
                    <a:moveTo>
                      <a:pt x="429537" y="57"/>
                    </a:moveTo>
                    <a:cubicBezTo>
                      <a:pt x="497519" y="-2486"/>
                      <a:pt x="463799" y="81762"/>
                      <a:pt x="519183" y="92439"/>
                    </a:cubicBezTo>
                    <a:cubicBezTo>
                      <a:pt x="574567" y="103116"/>
                      <a:pt x="732772" y="54166"/>
                      <a:pt x="761840" y="64120"/>
                    </a:cubicBezTo>
                    <a:cubicBezTo>
                      <a:pt x="790908" y="74074"/>
                      <a:pt x="686116" y="128630"/>
                      <a:pt x="693590" y="152162"/>
                    </a:cubicBezTo>
                    <a:cubicBezTo>
                      <a:pt x="701064" y="175694"/>
                      <a:pt x="808273" y="186802"/>
                      <a:pt x="806686" y="205312"/>
                    </a:cubicBezTo>
                    <a:cubicBezTo>
                      <a:pt x="805099" y="223822"/>
                      <a:pt x="731288" y="226457"/>
                      <a:pt x="684065" y="263223"/>
                    </a:cubicBezTo>
                    <a:lnTo>
                      <a:pt x="674483" y="272048"/>
                    </a:lnTo>
                    <a:lnTo>
                      <a:pt x="587974" y="275484"/>
                    </a:lnTo>
                    <a:cubicBezTo>
                      <a:pt x="547778" y="276203"/>
                      <a:pt x="506039" y="276292"/>
                      <a:pt x="463136" y="276292"/>
                    </a:cubicBezTo>
                    <a:cubicBezTo>
                      <a:pt x="377330" y="276292"/>
                      <a:pt x="294989" y="275936"/>
                      <a:pt x="219745" y="270893"/>
                    </a:cubicBezTo>
                    <a:lnTo>
                      <a:pt x="174656" y="266000"/>
                    </a:lnTo>
                    <a:lnTo>
                      <a:pt x="213108" y="225123"/>
                    </a:lnTo>
                    <a:lnTo>
                      <a:pt x="0" y="186262"/>
                    </a:lnTo>
                    <a:cubicBezTo>
                      <a:pt x="67861" y="173308"/>
                      <a:pt x="94571" y="173572"/>
                      <a:pt x="127383" y="152162"/>
                    </a:cubicBezTo>
                    <a:cubicBezTo>
                      <a:pt x="160195" y="130752"/>
                      <a:pt x="90390" y="64549"/>
                      <a:pt x="125808" y="54595"/>
                    </a:cubicBezTo>
                    <a:cubicBezTo>
                      <a:pt x="161226" y="44641"/>
                      <a:pt x="249479" y="108399"/>
                      <a:pt x="339890" y="92439"/>
                    </a:cubicBezTo>
                    <a:cubicBezTo>
                      <a:pt x="430301" y="76479"/>
                      <a:pt x="361555" y="2600"/>
                      <a:pt x="429537" y="57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F9351CFF-6CF4-4DD7-A877-0ABD51A67EB4}"/>
                </a:ext>
              </a:extLst>
            </p:cNvPr>
            <p:cNvSpPr/>
            <p:nvPr/>
          </p:nvSpPr>
          <p:spPr bwMode="auto">
            <a:xfrm>
              <a:off x="12573508" y="5358595"/>
              <a:ext cx="753901" cy="753901"/>
            </a:xfrm>
            <a:custGeom>
              <a:avLst/>
              <a:gdLst>
                <a:gd name="connsiteX0" fmla="*/ 159886 w 915997"/>
                <a:gd name="connsiteY0" fmla="*/ 0 h 915997"/>
                <a:gd name="connsiteX1" fmla="*/ 457999 w 915997"/>
                <a:gd name="connsiteY1" fmla="*/ 298112 h 915997"/>
                <a:gd name="connsiteX2" fmla="*/ 756111 w 915997"/>
                <a:gd name="connsiteY2" fmla="*/ 0 h 915997"/>
                <a:gd name="connsiteX3" fmla="*/ 915997 w 915997"/>
                <a:gd name="connsiteY3" fmla="*/ 159886 h 915997"/>
                <a:gd name="connsiteX4" fmla="*/ 617885 w 915997"/>
                <a:gd name="connsiteY4" fmla="*/ 457999 h 915997"/>
                <a:gd name="connsiteX5" fmla="*/ 915997 w 915997"/>
                <a:gd name="connsiteY5" fmla="*/ 756111 h 915997"/>
                <a:gd name="connsiteX6" fmla="*/ 756111 w 915997"/>
                <a:gd name="connsiteY6" fmla="*/ 915997 h 915997"/>
                <a:gd name="connsiteX7" fmla="*/ 457999 w 915997"/>
                <a:gd name="connsiteY7" fmla="*/ 617885 h 915997"/>
                <a:gd name="connsiteX8" fmla="*/ 159886 w 915997"/>
                <a:gd name="connsiteY8" fmla="*/ 915997 h 915997"/>
                <a:gd name="connsiteX9" fmla="*/ 0 w 915997"/>
                <a:gd name="connsiteY9" fmla="*/ 756111 h 915997"/>
                <a:gd name="connsiteX10" fmla="*/ 298112 w 915997"/>
                <a:gd name="connsiteY10" fmla="*/ 457999 h 915997"/>
                <a:gd name="connsiteX11" fmla="*/ 0 w 915997"/>
                <a:gd name="connsiteY11" fmla="*/ 159886 h 915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5997" h="915997">
                  <a:moveTo>
                    <a:pt x="159886" y="0"/>
                  </a:moveTo>
                  <a:lnTo>
                    <a:pt x="457999" y="298112"/>
                  </a:lnTo>
                  <a:lnTo>
                    <a:pt x="756111" y="0"/>
                  </a:lnTo>
                  <a:lnTo>
                    <a:pt x="915997" y="159886"/>
                  </a:lnTo>
                  <a:lnTo>
                    <a:pt x="617885" y="457999"/>
                  </a:lnTo>
                  <a:lnTo>
                    <a:pt x="915997" y="756111"/>
                  </a:lnTo>
                  <a:lnTo>
                    <a:pt x="756111" y="915997"/>
                  </a:lnTo>
                  <a:lnTo>
                    <a:pt x="457999" y="617885"/>
                  </a:lnTo>
                  <a:lnTo>
                    <a:pt x="159886" y="915997"/>
                  </a:lnTo>
                  <a:lnTo>
                    <a:pt x="0" y="756111"/>
                  </a:lnTo>
                  <a:lnTo>
                    <a:pt x="298112" y="457999"/>
                  </a:lnTo>
                  <a:lnTo>
                    <a:pt x="0" y="159886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78951C08-B4A1-4C0D-BEB5-AE8E7871D24E}"/>
              </a:ext>
            </a:extLst>
          </p:cNvPr>
          <p:cNvGrpSpPr/>
          <p:nvPr/>
        </p:nvGrpSpPr>
        <p:grpSpPr>
          <a:xfrm>
            <a:off x="957065" y="3975935"/>
            <a:ext cx="2186729" cy="2248058"/>
            <a:chOff x="6997969" y="4152742"/>
            <a:chExt cx="2533266" cy="2604314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A420A320-8CE0-46E2-A37C-2F0834ABFC6D}"/>
                </a:ext>
              </a:extLst>
            </p:cNvPr>
            <p:cNvGrpSpPr/>
            <p:nvPr/>
          </p:nvGrpSpPr>
          <p:grpSpPr>
            <a:xfrm>
              <a:off x="6997969" y="4152742"/>
              <a:ext cx="2095024" cy="2604314"/>
              <a:chOff x="7188791" y="4152742"/>
              <a:chExt cx="2095024" cy="2604314"/>
            </a:xfrm>
          </p:grpSpPr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8497CC88-12E8-4422-A173-EEE330FB0ECE}"/>
                  </a:ext>
                </a:extLst>
              </p:cNvPr>
              <p:cNvSpPr/>
              <p:nvPr/>
            </p:nvSpPr>
            <p:spPr bwMode="auto">
              <a:xfrm>
                <a:off x="7200730" y="4152742"/>
                <a:ext cx="1304973" cy="139103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四角形: 上の 2 つの角を丸める 259">
                <a:extLst>
                  <a:ext uri="{FF2B5EF4-FFF2-40B4-BE49-F238E27FC236}">
                    <a16:creationId xmlns:a16="http://schemas.microsoft.com/office/drawing/2014/main" id="{89EA0BF9-856A-4405-B27F-FC7C92970544}"/>
                  </a:ext>
                </a:extLst>
              </p:cNvPr>
              <p:cNvSpPr/>
              <p:nvPr/>
            </p:nvSpPr>
            <p:spPr bwMode="auto">
              <a:xfrm>
                <a:off x="7294837" y="5618634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E763D0E5-D1A0-4041-90AC-94AF94BAB037}"/>
                  </a:ext>
                </a:extLst>
              </p:cNvPr>
              <p:cNvGrpSpPr/>
              <p:nvPr/>
            </p:nvGrpSpPr>
            <p:grpSpPr>
              <a:xfrm>
                <a:off x="7188791" y="4302857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361AC143-C234-4EEF-B9D2-5BB1FEFAFB8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89" name="楕円 288">
                    <a:extLst>
                      <a:ext uri="{FF2B5EF4-FFF2-40B4-BE49-F238E27FC236}">
                        <a16:creationId xmlns:a16="http://schemas.microsoft.com/office/drawing/2014/main" id="{B560F705-D27C-4B9F-B496-D97585DB16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楕円 289">
                    <a:extLst>
                      <a:ext uri="{FF2B5EF4-FFF2-40B4-BE49-F238E27FC236}">
                        <a16:creationId xmlns:a16="http://schemas.microsoft.com/office/drawing/2014/main" id="{5496D1C9-5AD3-4468-9A9B-359A4F6860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E37E7C3C-AE9C-4475-BBFC-D15959753133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87" name="楕円 286">
                    <a:extLst>
                      <a:ext uri="{FF2B5EF4-FFF2-40B4-BE49-F238E27FC236}">
                        <a16:creationId xmlns:a16="http://schemas.microsoft.com/office/drawing/2014/main" id="{E65C6EF3-32CD-4A48-B6B3-CD742D20EA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楕円 287">
                    <a:extLst>
                      <a:ext uri="{FF2B5EF4-FFF2-40B4-BE49-F238E27FC236}">
                        <a16:creationId xmlns:a16="http://schemas.microsoft.com/office/drawing/2014/main" id="{BB860CBB-18AB-473F-9D72-539FB63812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4" name="台形 283">
                  <a:extLst>
                    <a:ext uri="{FF2B5EF4-FFF2-40B4-BE49-F238E27FC236}">
                      <a16:creationId xmlns:a16="http://schemas.microsoft.com/office/drawing/2014/main" id="{1F9A1769-D01B-4626-9C16-891F84E76777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23DE88FB-9557-413D-9CCD-41B38F9EA6F5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CDB0056B-97C5-4C48-BCB1-C2CA389F3E0B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E9B78D24-7CC8-4515-91B7-3F410DD924B5}"/>
                  </a:ext>
                </a:extLst>
              </p:cNvPr>
              <p:cNvSpPr/>
              <p:nvPr/>
            </p:nvSpPr>
            <p:spPr bwMode="auto">
              <a:xfrm>
                <a:off x="7637182" y="5584778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7C983DBF-C8D3-4F01-966C-77823F321579}"/>
                  </a:ext>
                </a:extLst>
              </p:cNvPr>
              <p:cNvSpPr/>
              <p:nvPr/>
            </p:nvSpPr>
            <p:spPr bwMode="auto">
              <a:xfrm flipH="1">
                <a:off x="7307075" y="4287698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E04BF8E4-07C6-4A49-A4CC-D93C41321826}"/>
                  </a:ext>
                </a:extLst>
              </p:cNvPr>
              <p:cNvSpPr/>
              <p:nvPr/>
            </p:nvSpPr>
            <p:spPr bwMode="auto">
              <a:xfrm>
                <a:off x="7237326" y="4618320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月 264">
                <a:extLst>
                  <a:ext uri="{FF2B5EF4-FFF2-40B4-BE49-F238E27FC236}">
                    <a16:creationId xmlns:a16="http://schemas.microsoft.com/office/drawing/2014/main" id="{4A6D4B64-C071-46D8-8945-D2F779D74101}"/>
                  </a:ext>
                </a:extLst>
              </p:cNvPr>
              <p:cNvSpPr/>
              <p:nvPr/>
            </p:nvSpPr>
            <p:spPr bwMode="auto">
              <a:xfrm flipH="1">
                <a:off x="8291533" y="4618320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二等辺三角形 16">
                <a:extLst>
                  <a:ext uri="{FF2B5EF4-FFF2-40B4-BE49-F238E27FC236}">
                    <a16:creationId xmlns:a16="http://schemas.microsoft.com/office/drawing/2014/main" id="{A794B9B1-F40C-4739-854C-25FA7C945858}"/>
                  </a:ext>
                </a:extLst>
              </p:cNvPr>
              <p:cNvSpPr/>
              <p:nvPr/>
            </p:nvSpPr>
            <p:spPr bwMode="auto">
              <a:xfrm rot="10800000" flipH="1">
                <a:off x="7767463" y="5319794"/>
                <a:ext cx="213695" cy="72605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  <a:gd name="connsiteX0" fmla="*/ 4272 w 253251"/>
                  <a:gd name="connsiteY0" fmla="*/ 167559 h 218049"/>
                  <a:gd name="connsiteX1" fmla="*/ 95274 w 253251"/>
                  <a:gd name="connsiteY1" fmla="*/ 4 h 218049"/>
                  <a:gd name="connsiteX2" fmla="*/ 251832 w 253251"/>
                  <a:gd name="connsiteY2" fmla="*/ 210526 h 218049"/>
                  <a:gd name="connsiteX3" fmla="*/ 4272 w 253251"/>
                  <a:gd name="connsiteY3" fmla="*/ 167559 h 218049"/>
                  <a:gd name="connsiteX0" fmla="*/ 6486 w 253305"/>
                  <a:gd name="connsiteY0" fmla="*/ 167562 h 273402"/>
                  <a:gd name="connsiteX1" fmla="*/ 97488 w 253305"/>
                  <a:gd name="connsiteY1" fmla="*/ 7 h 273402"/>
                  <a:gd name="connsiteX2" fmla="*/ 251860 w 253305"/>
                  <a:gd name="connsiteY2" fmla="*/ 267814 h 273402"/>
                  <a:gd name="connsiteX3" fmla="*/ 6486 w 253305"/>
                  <a:gd name="connsiteY3" fmla="*/ 167562 h 273402"/>
                  <a:gd name="connsiteX0" fmla="*/ 6486 w 253305"/>
                  <a:gd name="connsiteY0" fmla="*/ 167562 h 267815"/>
                  <a:gd name="connsiteX1" fmla="*/ 97488 w 253305"/>
                  <a:gd name="connsiteY1" fmla="*/ 7 h 267815"/>
                  <a:gd name="connsiteX2" fmla="*/ 251860 w 253305"/>
                  <a:gd name="connsiteY2" fmla="*/ 267814 h 267815"/>
                  <a:gd name="connsiteX3" fmla="*/ 6486 w 253305"/>
                  <a:gd name="connsiteY3" fmla="*/ 167562 h 267815"/>
                  <a:gd name="connsiteX0" fmla="*/ 5374 w 252305"/>
                  <a:gd name="connsiteY0" fmla="*/ 167562 h 267815"/>
                  <a:gd name="connsiteX1" fmla="*/ 105117 w 252305"/>
                  <a:gd name="connsiteY1" fmla="*/ 6 h 267815"/>
                  <a:gd name="connsiteX2" fmla="*/ 250748 w 252305"/>
                  <a:gd name="connsiteY2" fmla="*/ 267814 h 267815"/>
                  <a:gd name="connsiteX3" fmla="*/ 5374 w 252305"/>
                  <a:gd name="connsiteY3" fmla="*/ 167562 h 267815"/>
                  <a:gd name="connsiteX0" fmla="*/ 5504 w 252435"/>
                  <a:gd name="connsiteY0" fmla="*/ 167556 h 267809"/>
                  <a:gd name="connsiteX1" fmla="*/ 105247 w 252435"/>
                  <a:gd name="connsiteY1" fmla="*/ 0 h 267809"/>
                  <a:gd name="connsiteX2" fmla="*/ 250878 w 252435"/>
                  <a:gd name="connsiteY2" fmla="*/ 267808 h 267809"/>
                  <a:gd name="connsiteX3" fmla="*/ 5504 w 252435"/>
                  <a:gd name="connsiteY3" fmla="*/ 167556 h 267809"/>
                  <a:gd name="connsiteX0" fmla="*/ 6346 w 253191"/>
                  <a:gd name="connsiteY0" fmla="*/ 181876 h 282129"/>
                  <a:gd name="connsiteX1" fmla="*/ 99533 w 253191"/>
                  <a:gd name="connsiteY1" fmla="*/ 0 h 282129"/>
                  <a:gd name="connsiteX2" fmla="*/ 251720 w 253191"/>
                  <a:gd name="connsiteY2" fmla="*/ 282128 h 282129"/>
                  <a:gd name="connsiteX3" fmla="*/ 6346 w 253191"/>
                  <a:gd name="connsiteY3" fmla="*/ 181876 h 282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3191" h="282129">
                    <a:moveTo>
                      <a:pt x="6346" y="181876"/>
                    </a:moveTo>
                    <a:cubicBezTo>
                      <a:pt x="-19018" y="134855"/>
                      <a:pt x="35637" y="41848"/>
                      <a:pt x="99533" y="0"/>
                    </a:cubicBezTo>
                    <a:cubicBezTo>
                      <a:pt x="161244" y="1118"/>
                      <a:pt x="266887" y="254202"/>
                      <a:pt x="251720" y="282128"/>
                    </a:cubicBezTo>
                    <a:cubicBezTo>
                      <a:pt x="136033" y="195480"/>
                      <a:pt x="31710" y="228897"/>
                      <a:pt x="6346" y="1818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C4A54C00-D431-45B7-AE41-C3167D99EA6B}"/>
                  </a:ext>
                </a:extLst>
              </p:cNvPr>
              <p:cNvGrpSpPr/>
              <p:nvPr/>
            </p:nvGrpSpPr>
            <p:grpSpPr>
              <a:xfrm>
                <a:off x="8040883" y="5180248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271" name="四角形: 上の 2 つの角を丸める 270">
                  <a:extLst>
                    <a:ext uri="{FF2B5EF4-FFF2-40B4-BE49-F238E27FC236}">
                      <a16:creationId xmlns:a16="http://schemas.microsoft.com/office/drawing/2014/main" id="{0A2C7D6B-56CA-4711-AB23-2B35CD1B87F3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2" name="グループ化 271">
                  <a:extLst>
                    <a:ext uri="{FF2B5EF4-FFF2-40B4-BE49-F238E27FC236}">
                      <a16:creationId xmlns:a16="http://schemas.microsoft.com/office/drawing/2014/main" id="{E3602BAF-C357-4896-936F-81B27493D4A9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273" name="台形 272">
                    <a:extLst>
                      <a:ext uri="{FF2B5EF4-FFF2-40B4-BE49-F238E27FC236}">
                        <a16:creationId xmlns:a16="http://schemas.microsoft.com/office/drawing/2014/main" id="{6329885A-0470-4DEB-9C86-1070B3DA45A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4" name="楕円 16">
                    <a:extLst>
                      <a:ext uri="{FF2B5EF4-FFF2-40B4-BE49-F238E27FC236}">
                        <a16:creationId xmlns:a16="http://schemas.microsoft.com/office/drawing/2014/main" id="{907456DC-3E0F-4BAD-96FF-42FC026729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E11C87A5-0133-4BD7-8C35-A296348B1948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276" name="四角形: 角を丸くする 275">
                      <a:extLst>
                        <a:ext uri="{FF2B5EF4-FFF2-40B4-BE49-F238E27FC236}">
                          <a16:creationId xmlns:a16="http://schemas.microsoft.com/office/drawing/2014/main" id="{629C060D-58DF-4523-9EA5-06E1417DDC92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7" name="四角形: 上の 2 つの角を丸める 276">
                      <a:extLst>
                        <a:ext uri="{FF2B5EF4-FFF2-40B4-BE49-F238E27FC236}">
                          <a16:creationId xmlns:a16="http://schemas.microsoft.com/office/drawing/2014/main" id="{ED142508-4C45-4862-9F0B-F6A402F28F82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8" name="四角形: 角を丸くする 277">
                      <a:extLst>
                        <a:ext uri="{FF2B5EF4-FFF2-40B4-BE49-F238E27FC236}">
                          <a16:creationId xmlns:a16="http://schemas.microsoft.com/office/drawing/2014/main" id="{5A8C16CA-44AD-4FC1-9C08-6FAFCBBAE1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9" name="四角形: 角を丸くする 277">
                      <a:extLst>
                        <a:ext uri="{FF2B5EF4-FFF2-40B4-BE49-F238E27FC236}">
                          <a16:creationId xmlns:a16="http://schemas.microsoft.com/office/drawing/2014/main" id="{E9625F0A-91A3-4D9E-8FAF-4C72F9A1BB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0" name="四角形: 角を丸くする 277">
                      <a:extLst>
                        <a:ext uri="{FF2B5EF4-FFF2-40B4-BE49-F238E27FC236}">
                          <a16:creationId xmlns:a16="http://schemas.microsoft.com/office/drawing/2014/main" id="{2EB4E384-945A-42AE-AD4B-43A22A9659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1" name="四角形: 角を丸くする 277">
                      <a:extLst>
                        <a:ext uri="{FF2B5EF4-FFF2-40B4-BE49-F238E27FC236}">
                          <a16:creationId xmlns:a16="http://schemas.microsoft.com/office/drawing/2014/main" id="{2E6C9210-61FD-4A57-A926-EC05A199BE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cxnSp>
            <p:nvCxnSpPr>
              <p:cNvPr id="268" name="直線コネクタ 267">
                <a:extLst>
                  <a:ext uri="{FF2B5EF4-FFF2-40B4-BE49-F238E27FC236}">
                    <a16:creationId xmlns:a16="http://schemas.microsoft.com/office/drawing/2014/main" id="{9E82D095-A750-451C-80BA-0C3156F6733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406920" y="5903912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269" name="弦 268">
                <a:extLst>
                  <a:ext uri="{FF2B5EF4-FFF2-40B4-BE49-F238E27FC236}">
                    <a16:creationId xmlns:a16="http://schemas.microsoft.com/office/drawing/2014/main" id="{0E936952-012A-4B7C-BC1D-7555CD6FC8D9}"/>
                  </a:ext>
                </a:extLst>
              </p:cNvPr>
              <p:cNvSpPr/>
              <p:nvPr/>
            </p:nvSpPr>
            <p:spPr bwMode="auto">
              <a:xfrm>
                <a:off x="7442337" y="4786073"/>
                <a:ext cx="284952" cy="284952"/>
              </a:xfrm>
              <a:prstGeom prst="chord">
                <a:avLst>
                  <a:gd name="adj1" fmla="val 20671010"/>
                  <a:gd name="adj2" fmla="val 13079873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弦 269">
                <a:extLst>
                  <a:ext uri="{FF2B5EF4-FFF2-40B4-BE49-F238E27FC236}">
                    <a16:creationId xmlns:a16="http://schemas.microsoft.com/office/drawing/2014/main" id="{F5ADDBBD-5AD2-42D7-BF4C-761FB33ED4BC}"/>
                  </a:ext>
                </a:extLst>
              </p:cNvPr>
              <p:cNvSpPr/>
              <p:nvPr/>
            </p:nvSpPr>
            <p:spPr bwMode="auto">
              <a:xfrm flipH="1">
                <a:off x="7959277" y="4786073"/>
                <a:ext cx="284952" cy="284952"/>
              </a:xfrm>
              <a:prstGeom prst="chord">
                <a:avLst>
                  <a:gd name="adj1" fmla="val 20671010"/>
                  <a:gd name="adj2" fmla="val 13079873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69737808-D7DE-4D8C-B68F-B867D5290D94}"/>
                </a:ext>
              </a:extLst>
            </p:cNvPr>
            <p:cNvSpPr/>
            <p:nvPr/>
          </p:nvSpPr>
          <p:spPr bwMode="auto">
            <a:xfrm>
              <a:off x="8777334" y="5138087"/>
              <a:ext cx="753901" cy="753901"/>
            </a:xfrm>
            <a:custGeom>
              <a:avLst/>
              <a:gdLst>
                <a:gd name="connsiteX0" fmla="*/ 159886 w 915997"/>
                <a:gd name="connsiteY0" fmla="*/ 0 h 915997"/>
                <a:gd name="connsiteX1" fmla="*/ 457999 w 915997"/>
                <a:gd name="connsiteY1" fmla="*/ 298112 h 915997"/>
                <a:gd name="connsiteX2" fmla="*/ 756111 w 915997"/>
                <a:gd name="connsiteY2" fmla="*/ 0 h 915997"/>
                <a:gd name="connsiteX3" fmla="*/ 915997 w 915997"/>
                <a:gd name="connsiteY3" fmla="*/ 159886 h 915997"/>
                <a:gd name="connsiteX4" fmla="*/ 617885 w 915997"/>
                <a:gd name="connsiteY4" fmla="*/ 457999 h 915997"/>
                <a:gd name="connsiteX5" fmla="*/ 915997 w 915997"/>
                <a:gd name="connsiteY5" fmla="*/ 756111 h 915997"/>
                <a:gd name="connsiteX6" fmla="*/ 756111 w 915997"/>
                <a:gd name="connsiteY6" fmla="*/ 915997 h 915997"/>
                <a:gd name="connsiteX7" fmla="*/ 457999 w 915997"/>
                <a:gd name="connsiteY7" fmla="*/ 617885 h 915997"/>
                <a:gd name="connsiteX8" fmla="*/ 159886 w 915997"/>
                <a:gd name="connsiteY8" fmla="*/ 915997 h 915997"/>
                <a:gd name="connsiteX9" fmla="*/ 0 w 915997"/>
                <a:gd name="connsiteY9" fmla="*/ 756111 h 915997"/>
                <a:gd name="connsiteX10" fmla="*/ 298112 w 915997"/>
                <a:gd name="connsiteY10" fmla="*/ 457999 h 915997"/>
                <a:gd name="connsiteX11" fmla="*/ 0 w 915997"/>
                <a:gd name="connsiteY11" fmla="*/ 159886 h 915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5997" h="915997">
                  <a:moveTo>
                    <a:pt x="159886" y="0"/>
                  </a:moveTo>
                  <a:lnTo>
                    <a:pt x="457999" y="298112"/>
                  </a:lnTo>
                  <a:lnTo>
                    <a:pt x="756111" y="0"/>
                  </a:lnTo>
                  <a:lnTo>
                    <a:pt x="915997" y="159886"/>
                  </a:lnTo>
                  <a:lnTo>
                    <a:pt x="617885" y="457999"/>
                  </a:lnTo>
                  <a:lnTo>
                    <a:pt x="915997" y="756111"/>
                  </a:lnTo>
                  <a:lnTo>
                    <a:pt x="756111" y="915997"/>
                  </a:lnTo>
                  <a:lnTo>
                    <a:pt x="457999" y="617885"/>
                  </a:lnTo>
                  <a:lnTo>
                    <a:pt x="159886" y="915997"/>
                  </a:lnTo>
                  <a:lnTo>
                    <a:pt x="0" y="756111"/>
                  </a:lnTo>
                  <a:lnTo>
                    <a:pt x="298112" y="457999"/>
                  </a:lnTo>
                  <a:lnTo>
                    <a:pt x="0" y="159886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A33E3F4C-8373-4EA3-93A5-71C0F243D129}"/>
                </a:ext>
              </a:extLst>
            </p:cNvPr>
            <p:cNvGrpSpPr/>
            <p:nvPr/>
          </p:nvGrpSpPr>
          <p:grpSpPr>
            <a:xfrm rot="1249110">
              <a:off x="8025405" y="5858493"/>
              <a:ext cx="311557" cy="797945"/>
              <a:chOff x="-1033419" y="1448780"/>
              <a:chExt cx="1059805" cy="2714326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16B45F4F-F076-44F0-9599-F1D8A0C46D1D}"/>
                  </a:ext>
                </a:extLst>
              </p:cNvPr>
              <p:cNvSpPr/>
              <p:nvPr/>
            </p:nvSpPr>
            <p:spPr>
              <a:xfrm>
                <a:off x="-1033419" y="1628800"/>
                <a:ext cx="1059805" cy="2534306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8" name="台形 257">
                <a:extLst>
                  <a:ext uri="{FF2B5EF4-FFF2-40B4-BE49-F238E27FC236}">
                    <a16:creationId xmlns:a16="http://schemas.microsoft.com/office/drawing/2014/main" id="{4551A9A0-D5A8-4EC5-9561-BE2BA256A7D8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254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20F8E4F5-5F2D-44A9-9460-CD4C39F376AF}"/>
                </a:ext>
              </a:extLst>
            </p:cNvPr>
            <p:cNvGrpSpPr/>
            <p:nvPr/>
          </p:nvGrpSpPr>
          <p:grpSpPr>
            <a:xfrm rot="9608183">
              <a:off x="8737944" y="6125118"/>
              <a:ext cx="279651" cy="508294"/>
              <a:chOff x="-1033416" y="1448780"/>
              <a:chExt cx="1059805" cy="1926305"/>
            </a:xfrm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0F8358B9-97D1-4F95-97BE-B40B2F21F1D2}"/>
                  </a:ext>
                </a:extLst>
              </p:cNvPr>
              <p:cNvSpPr/>
              <p:nvPr/>
            </p:nvSpPr>
            <p:spPr>
              <a:xfrm>
                <a:off x="-1033416" y="1628803"/>
                <a:ext cx="1059805" cy="1746282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台形 255">
                <a:extLst>
                  <a:ext uri="{FF2B5EF4-FFF2-40B4-BE49-F238E27FC236}">
                    <a16:creationId xmlns:a16="http://schemas.microsoft.com/office/drawing/2014/main" id="{3A49F3A8-8CC0-495A-A654-392B621AF00A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solidFill>
                <a:schemeClr val="bg1">
                  <a:lumMod val="50000"/>
                </a:schemeClr>
              </a:solidFill>
              <a:ln w="254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40C1B26D-94CE-4145-AF2B-1F67B30D58E9}"/>
                </a:ext>
              </a:extLst>
            </p:cNvPr>
            <p:cNvGrpSpPr/>
            <p:nvPr/>
          </p:nvGrpSpPr>
          <p:grpSpPr>
            <a:xfrm rot="5400000">
              <a:off x="8372603" y="6354594"/>
              <a:ext cx="279310" cy="412791"/>
              <a:chOff x="6413714" y="6587914"/>
              <a:chExt cx="364080" cy="544194"/>
            </a:xfrm>
            <a:solidFill>
              <a:schemeClr val="bg1">
                <a:lumMod val="85000"/>
              </a:schemeClr>
            </a:solidFill>
          </p:grpSpPr>
          <p:sp>
            <p:nvSpPr>
              <p:cNvPr id="252" name="四角形: 角を丸くする 251">
                <a:extLst>
                  <a:ext uri="{FF2B5EF4-FFF2-40B4-BE49-F238E27FC236}">
                    <a16:creationId xmlns:a16="http://schemas.microsoft.com/office/drawing/2014/main" id="{CE0B3B4A-992E-4B62-988A-E3B0641C5CA6}"/>
                  </a:ext>
                </a:extLst>
              </p:cNvPr>
              <p:cNvSpPr/>
              <p:nvPr/>
            </p:nvSpPr>
            <p:spPr bwMode="auto">
              <a:xfrm>
                <a:off x="6413714" y="6617951"/>
                <a:ext cx="364080" cy="483242"/>
              </a:xfrm>
              <a:prstGeom prst="roundRect">
                <a:avLst/>
              </a:prstGeom>
              <a:solidFill>
                <a:srgbClr val="FFC000"/>
              </a:solidFill>
              <a:ln w="254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27ACBD79-6AB2-435B-B567-E40934DFB892}"/>
                  </a:ext>
                </a:extLst>
              </p:cNvPr>
              <p:cNvSpPr/>
              <p:nvPr/>
            </p:nvSpPr>
            <p:spPr bwMode="auto">
              <a:xfrm flipV="1">
                <a:off x="6413714" y="6587914"/>
                <a:ext cx="364080" cy="4571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四角形: 角を丸くする 253">
                <a:extLst>
                  <a:ext uri="{FF2B5EF4-FFF2-40B4-BE49-F238E27FC236}">
                    <a16:creationId xmlns:a16="http://schemas.microsoft.com/office/drawing/2014/main" id="{E864A063-BC3F-4575-BA9A-69927AE0EB32}"/>
                  </a:ext>
                </a:extLst>
              </p:cNvPr>
              <p:cNvSpPr/>
              <p:nvPr/>
            </p:nvSpPr>
            <p:spPr bwMode="auto">
              <a:xfrm flipV="1">
                <a:off x="6413714" y="7086389"/>
                <a:ext cx="364080" cy="4571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43A59C89-2547-4F74-8D7B-4E3CA2EC5245}"/>
                </a:ext>
              </a:extLst>
            </p:cNvPr>
            <p:cNvGrpSpPr/>
            <p:nvPr/>
          </p:nvGrpSpPr>
          <p:grpSpPr>
            <a:xfrm rot="9438102">
              <a:off x="8406595" y="5942170"/>
              <a:ext cx="447149" cy="496497"/>
              <a:chOff x="8354976" y="6737350"/>
              <a:chExt cx="447149" cy="496497"/>
            </a:xfrm>
          </p:grpSpPr>
          <p:sp>
            <p:nvSpPr>
              <p:cNvPr id="247" name="星: 12 pt 246">
                <a:extLst>
                  <a:ext uri="{FF2B5EF4-FFF2-40B4-BE49-F238E27FC236}">
                    <a16:creationId xmlns:a16="http://schemas.microsoft.com/office/drawing/2014/main" id="{1262FBA6-BCB9-4990-9F51-542544C8EEE4}"/>
                  </a:ext>
                </a:extLst>
              </p:cNvPr>
              <p:cNvSpPr/>
              <p:nvPr/>
            </p:nvSpPr>
            <p:spPr bwMode="auto">
              <a:xfrm rot="900000">
                <a:off x="8602013" y="6737350"/>
                <a:ext cx="200112" cy="337571"/>
              </a:xfrm>
              <a:prstGeom prst="star12">
                <a:avLst>
                  <a:gd name="adj" fmla="val 42687"/>
                </a:avLst>
              </a:prstGeom>
              <a:solidFill>
                <a:srgbClr val="FFFF99"/>
              </a:solidFill>
              <a:ln w="254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1714921F-3193-466E-9602-7699B4CAF3E7}"/>
                  </a:ext>
                </a:extLst>
              </p:cNvPr>
              <p:cNvGrpSpPr/>
              <p:nvPr/>
            </p:nvGrpSpPr>
            <p:grpSpPr>
              <a:xfrm>
                <a:off x="8354976" y="7057095"/>
                <a:ext cx="338174" cy="176752"/>
                <a:chOff x="6413714" y="6587914"/>
                <a:chExt cx="364080" cy="5441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F909503C-E48C-49A3-A071-73D58D953729}"/>
                    </a:ext>
                  </a:extLst>
                </p:cNvPr>
                <p:cNvSpPr/>
                <p:nvPr/>
              </p:nvSpPr>
              <p:spPr bwMode="auto">
                <a:xfrm>
                  <a:off x="6413714" y="6617951"/>
                  <a:ext cx="364080" cy="483242"/>
                </a:xfrm>
                <a:prstGeom prst="roundRect">
                  <a:avLst/>
                </a:prstGeom>
                <a:solidFill>
                  <a:srgbClr val="00B0F0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33F10B37-FBD4-4308-B144-E3A5A80BA188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6587914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1" name="四角形: 角を丸くする 250">
                  <a:extLst>
                    <a:ext uri="{FF2B5EF4-FFF2-40B4-BE49-F238E27FC236}">
                      <a16:creationId xmlns:a16="http://schemas.microsoft.com/office/drawing/2014/main" id="{A2C1B9AD-4A16-4A00-ABAC-5982C153F471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7086389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97012AD-ED04-4862-A6F1-5A1F42CE9B35}"/>
              </a:ext>
            </a:extLst>
          </p:cNvPr>
          <p:cNvGrpSpPr/>
          <p:nvPr/>
        </p:nvGrpSpPr>
        <p:grpSpPr>
          <a:xfrm>
            <a:off x="1039702" y="4036913"/>
            <a:ext cx="2186729" cy="2248058"/>
            <a:chOff x="6997969" y="4152742"/>
            <a:chExt cx="2533266" cy="260431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26FA17C-B282-41F6-BDE6-B5B99019AED5}"/>
                </a:ext>
              </a:extLst>
            </p:cNvPr>
            <p:cNvGrpSpPr/>
            <p:nvPr/>
          </p:nvGrpSpPr>
          <p:grpSpPr>
            <a:xfrm>
              <a:off x="6997969" y="4152742"/>
              <a:ext cx="2533266" cy="2604314"/>
              <a:chOff x="6997969" y="4152742"/>
              <a:chExt cx="2533266" cy="2604314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AD2D8AFC-89CD-4D7C-BA8F-6DBADDF3594A}"/>
                  </a:ext>
                </a:extLst>
              </p:cNvPr>
              <p:cNvGrpSpPr/>
              <p:nvPr/>
            </p:nvGrpSpPr>
            <p:grpSpPr>
              <a:xfrm>
                <a:off x="6997969" y="4152742"/>
                <a:ext cx="2095024" cy="2604314"/>
                <a:chOff x="7188791" y="4152742"/>
                <a:chExt cx="2095024" cy="2604314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63A868FE-2C2A-4251-AC6E-994FE077B75C}"/>
                    </a:ext>
                  </a:extLst>
                </p:cNvPr>
                <p:cNvSpPr/>
                <p:nvPr/>
              </p:nvSpPr>
              <p:spPr bwMode="auto">
                <a:xfrm>
                  <a:off x="7200730" y="4152742"/>
                  <a:ext cx="1304973" cy="121763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A1BE7107-E187-4716-A8CC-8C312ABE31F5}"/>
                    </a:ext>
                  </a:extLst>
                </p:cNvPr>
                <p:cNvSpPr/>
                <p:nvPr/>
              </p:nvSpPr>
              <p:spPr bwMode="auto">
                <a:xfrm>
                  <a:off x="7294837" y="5618634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FF8CC5FC-11D7-42C9-BE1A-70EB9BE07FE5}"/>
                    </a:ext>
                  </a:extLst>
                </p:cNvPr>
                <p:cNvGrpSpPr/>
                <p:nvPr/>
              </p:nvGrpSpPr>
              <p:grpSpPr>
                <a:xfrm>
                  <a:off x="7188791" y="4302857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B997FB3E-8714-464B-A33C-FDDA6B6FE69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52" name="楕円 51">
                      <a:extLst>
                        <a:ext uri="{FF2B5EF4-FFF2-40B4-BE49-F238E27FC236}">
                          <a16:creationId xmlns:a16="http://schemas.microsoft.com/office/drawing/2014/main" id="{B72143D5-5719-459F-8F19-33ED8E8689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楕円 52">
                      <a:extLst>
                        <a:ext uri="{FF2B5EF4-FFF2-40B4-BE49-F238E27FC236}">
                          <a16:creationId xmlns:a16="http://schemas.microsoft.com/office/drawing/2014/main" id="{09EED339-B68D-44CB-870F-D69C6E024E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6" name="グループ化 45">
                    <a:extLst>
                      <a:ext uri="{FF2B5EF4-FFF2-40B4-BE49-F238E27FC236}">
                        <a16:creationId xmlns:a16="http://schemas.microsoft.com/office/drawing/2014/main" id="{6832E4F0-2570-421A-B052-3A1FAA8A863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50" name="楕円 49">
                      <a:extLst>
                        <a:ext uri="{FF2B5EF4-FFF2-40B4-BE49-F238E27FC236}">
                          <a16:creationId xmlns:a16="http://schemas.microsoft.com/office/drawing/2014/main" id="{E10DE19D-E3A4-429D-A21D-8659DB23A1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" name="楕円 50">
                      <a:extLst>
                        <a:ext uri="{FF2B5EF4-FFF2-40B4-BE49-F238E27FC236}">
                          <a16:creationId xmlns:a16="http://schemas.microsoft.com/office/drawing/2014/main" id="{3210938F-5F80-4F49-904E-ED998FBDA5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7" name="台形 46">
                    <a:extLst>
                      <a:ext uri="{FF2B5EF4-FFF2-40B4-BE49-F238E27FC236}">
                        <a16:creationId xmlns:a16="http://schemas.microsoft.com/office/drawing/2014/main" id="{39B17B90-5576-4FF8-8675-64920BC306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5558A269-360D-48D8-B4D0-00C150FE38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B7E527FA-1929-4532-AABE-5078B5A8AF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82389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5F88B36-A06A-49D2-A95D-D30553DD360A}"/>
                    </a:ext>
                  </a:extLst>
                </p:cNvPr>
                <p:cNvSpPr/>
                <p:nvPr/>
              </p:nvSpPr>
              <p:spPr bwMode="auto">
                <a:xfrm>
                  <a:off x="7653397" y="5584778"/>
                  <a:ext cx="385683" cy="186406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  <a:gd name="connsiteX0" fmla="*/ 542920 w 565752"/>
                    <a:gd name="connsiteY0" fmla="*/ 0 h 280602"/>
                    <a:gd name="connsiteX1" fmla="*/ 561324 w 565752"/>
                    <a:gd name="connsiteY1" fmla="*/ 48979 h 280602"/>
                    <a:gd name="connsiteX2" fmla="*/ 482229 w 565752"/>
                    <a:gd name="connsiteY2" fmla="*/ 254267 h 280602"/>
                    <a:gd name="connsiteX3" fmla="*/ 316924 w 565752"/>
                    <a:gd name="connsiteY3" fmla="*/ 254598 h 280602"/>
                    <a:gd name="connsiteX4" fmla="*/ 271463 w 565752"/>
                    <a:gd name="connsiteY4" fmla="*/ 224472 h 280602"/>
                    <a:gd name="connsiteX5" fmla="*/ 226001 w 565752"/>
                    <a:gd name="connsiteY5" fmla="*/ 254598 h 280602"/>
                    <a:gd name="connsiteX6" fmla="*/ 60695 w 565752"/>
                    <a:gd name="connsiteY6" fmla="*/ 254267 h 280602"/>
                    <a:gd name="connsiteX7" fmla="*/ 5 w 565752"/>
                    <a:gd name="connsiteY7" fmla="*/ 1 h 280602"/>
                    <a:gd name="connsiteX8" fmla="*/ 63018 w 565752"/>
                    <a:gd name="connsiteY8" fmla="*/ 49269 h 280602"/>
                    <a:gd name="connsiteX9" fmla="*/ 147744 w 565752"/>
                    <a:gd name="connsiteY9" fmla="*/ 103495 h 280602"/>
                    <a:gd name="connsiteX10" fmla="*/ 237068 w 565752"/>
                    <a:gd name="connsiteY10" fmla="*/ 149756 h 280602"/>
                    <a:gd name="connsiteX11" fmla="*/ 271462 w 565752"/>
                    <a:gd name="connsiteY11" fmla="*/ 163638 h 280602"/>
                    <a:gd name="connsiteX12" fmla="*/ 305856 w 565752"/>
                    <a:gd name="connsiteY12" fmla="*/ 149756 h 280602"/>
                    <a:gd name="connsiteX13" fmla="*/ 395180 w 565752"/>
                    <a:gd name="connsiteY13" fmla="*/ 103494 h 280602"/>
                    <a:gd name="connsiteX14" fmla="*/ 479906 w 565752"/>
                    <a:gd name="connsiteY14" fmla="*/ 49268 h 280602"/>
                    <a:gd name="connsiteX15" fmla="*/ 542920 w 565752"/>
                    <a:gd name="connsiteY15" fmla="*/ 0 h 280602"/>
                    <a:gd name="connsiteX0" fmla="*/ 542920 w 565752"/>
                    <a:gd name="connsiteY0" fmla="*/ 0 h 275205"/>
                    <a:gd name="connsiteX1" fmla="*/ 561324 w 565752"/>
                    <a:gd name="connsiteY1" fmla="*/ 48979 h 275205"/>
                    <a:gd name="connsiteX2" fmla="*/ 482229 w 565752"/>
                    <a:gd name="connsiteY2" fmla="*/ 254267 h 275205"/>
                    <a:gd name="connsiteX3" fmla="*/ 316924 w 565752"/>
                    <a:gd name="connsiteY3" fmla="*/ 254598 h 275205"/>
                    <a:gd name="connsiteX4" fmla="*/ 271463 w 565752"/>
                    <a:gd name="connsiteY4" fmla="*/ 224472 h 275205"/>
                    <a:gd name="connsiteX5" fmla="*/ 60695 w 565752"/>
                    <a:gd name="connsiteY5" fmla="*/ 254267 h 275205"/>
                    <a:gd name="connsiteX6" fmla="*/ 5 w 565752"/>
                    <a:gd name="connsiteY6" fmla="*/ 1 h 275205"/>
                    <a:gd name="connsiteX7" fmla="*/ 63018 w 565752"/>
                    <a:gd name="connsiteY7" fmla="*/ 49269 h 275205"/>
                    <a:gd name="connsiteX8" fmla="*/ 147744 w 565752"/>
                    <a:gd name="connsiteY8" fmla="*/ 103495 h 275205"/>
                    <a:gd name="connsiteX9" fmla="*/ 237068 w 565752"/>
                    <a:gd name="connsiteY9" fmla="*/ 149756 h 275205"/>
                    <a:gd name="connsiteX10" fmla="*/ 271462 w 565752"/>
                    <a:gd name="connsiteY10" fmla="*/ 163638 h 275205"/>
                    <a:gd name="connsiteX11" fmla="*/ 305856 w 565752"/>
                    <a:gd name="connsiteY11" fmla="*/ 149756 h 275205"/>
                    <a:gd name="connsiteX12" fmla="*/ 395180 w 565752"/>
                    <a:gd name="connsiteY12" fmla="*/ 103494 h 275205"/>
                    <a:gd name="connsiteX13" fmla="*/ 479906 w 565752"/>
                    <a:gd name="connsiteY13" fmla="*/ 49268 h 275205"/>
                    <a:gd name="connsiteX14" fmla="*/ 542920 w 565752"/>
                    <a:gd name="connsiteY14" fmla="*/ 0 h 275205"/>
                    <a:gd name="connsiteX0" fmla="*/ 542920 w 564584"/>
                    <a:gd name="connsiteY0" fmla="*/ 0 h 262399"/>
                    <a:gd name="connsiteX1" fmla="*/ 561324 w 564584"/>
                    <a:gd name="connsiteY1" fmla="*/ 48979 h 262399"/>
                    <a:gd name="connsiteX2" fmla="*/ 482229 w 564584"/>
                    <a:gd name="connsiteY2" fmla="*/ 254267 h 262399"/>
                    <a:gd name="connsiteX3" fmla="*/ 271463 w 564584"/>
                    <a:gd name="connsiteY3" fmla="*/ 224472 h 262399"/>
                    <a:gd name="connsiteX4" fmla="*/ 60695 w 564584"/>
                    <a:gd name="connsiteY4" fmla="*/ 254267 h 262399"/>
                    <a:gd name="connsiteX5" fmla="*/ 5 w 564584"/>
                    <a:gd name="connsiteY5" fmla="*/ 1 h 262399"/>
                    <a:gd name="connsiteX6" fmla="*/ 63018 w 564584"/>
                    <a:gd name="connsiteY6" fmla="*/ 49269 h 262399"/>
                    <a:gd name="connsiteX7" fmla="*/ 147744 w 564584"/>
                    <a:gd name="connsiteY7" fmla="*/ 103495 h 262399"/>
                    <a:gd name="connsiteX8" fmla="*/ 237068 w 564584"/>
                    <a:gd name="connsiteY8" fmla="*/ 149756 h 262399"/>
                    <a:gd name="connsiteX9" fmla="*/ 271462 w 564584"/>
                    <a:gd name="connsiteY9" fmla="*/ 163638 h 262399"/>
                    <a:gd name="connsiteX10" fmla="*/ 305856 w 564584"/>
                    <a:gd name="connsiteY10" fmla="*/ 149756 h 262399"/>
                    <a:gd name="connsiteX11" fmla="*/ 395180 w 564584"/>
                    <a:gd name="connsiteY11" fmla="*/ 103494 h 262399"/>
                    <a:gd name="connsiteX12" fmla="*/ 479906 w 564584"/>
                    <a:gd name="connsiteY12" fmla="*/ 49268 h 262399"/>
                    <a:gd name="connsiteX13" fmla="*/ 542920 w 564584"/>
                    <a:gd name="connsiteY13" fmla="*/ 0 h 262399"/>
                    <a:gd name="connsiteX0" fmla="*/ 542920 w 542920"/>
                    <a:gd name="connsiteY0" fmla="*/ 0 h 262400"/>
                    <a:gd name="connsiteX1" fmla="*/ 482229 w 542920"/>
                    <a:gd name="connsiteY1" fmla="*/ 254267 h 262400"/>
                    <a:gd name="connsiteX2" fmla="*/ 271463 w 542920"/>
                    <a:gd name="connsiteY2" fmla="*/ 224472 h 262400"/>
                    <a:gd name="connsiteX3" fmla="*/ 60695 w 542920"/>
                    <a:gd name="connsiteY3" fmla="*/ 254267 h 262400"/>
                    <a:gd name="connsiteX4" fmla="*/ 5 w 542920"/>
                    <a:gd name="connsiteY4" fmla="*/ 1 h 262400"/>
                    <a:gd name="connsiteX5" fmla="*/ 63018 w 542920"/>
                    <a:gd name="connsiteY5" fmla="*/ 49269 h 262400"/>
                    <a:gd name="connsiteX6" fmla="*/ 147744 w 542920"/>
                    <a:gd name="connsiteY6" fmla="*/ 103495 h 262400"/>
                    <a:gd name="connsiteX7" fmla="*/ 237068 w 542920"/>
                    <a:gd name="connsiteY7" fmla="*/ 149756 h 262400"/>
                    <a:gd name="connsiteX8" fmla="*/ 271462 w 542920"/>
                    <a:gd name="connsiteY8" fmla="*/ 163638 h 262400"/>
                    <a:gd name="connsiteX9" fmla="*/ 305856 w 542920"/>
                    <a:gd name="connsiteY9" fmla="*/ 149756 h 262400"/>
                    <a:gd name="connsiteX10" fmla="*/ 395180 w 542920"/>
                    <a:gd name="connsiteY10" fmla="*/ 103494 h 262400"/>
                    <a:gd name="connsiteX11" fmla="*/ 479906 w 542920"/>
                    <a:gd name="connsiteY11" fmla="*/ 49268 h 262400"/>
                    <a:gd name="connsiteX12" fmla="*/ 542920 w 542920"/>
                    <a:gd name="connsiteY12" fmla="*/ 0 h 26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42920" h="262400">
                      <a:moveTo>
                        <a:pt x="542920" y="0"/>
                      </a:moveTo>
                      <a:lnTo>
                        <a:pt x="482229" y="254267"/>
                      </a:lnTo>
                      <a:cubicBezTo>
                        <a:pt x="433919" y="283516"/>
                        <a:pt x="341719" y="224472"/>
                        <a:pt x="271463" y="224472"/>
                      </a:cubicBezTo>
                      <a:lnTo>
                        <a:pt x="60695" y="254267"/>
                      </a:lnTo>
                      <a:cubicBezTo>
                        <a:pt x="23029" y="211834"/>
                        <a:pt x="-382" y="34167"/>
                        <a:pt x="5" y="1"/>
                      </a:cubicBezTo>
                      <a:lnTo>
                        <a:pt x="63018" y="49269"/>
                      </a:lnTo>
                      <a:cubicBezTo>
                        <a:pt x="89621" y="68108"/>
                        <a:pt x="117934" y="86284"/>
                        <a:pt x="147744" y="103495"/>
                      </a:cubicBezTo>
                      <a:cubicBezTo>
                        <a:pt x="177555" y="120706"/>
                        <a:pt x="207451" y="136138"/>
                        <a:pt x="237068" y="149756"/>
                      </a:cubicBezTo>
                      <a:lnTo>
                        <a:pt x="271462" y="163638"/>
                      </a:lnTo>
                      <a:lnTo>
                        <a:pt x="305856" y="149756"/>
                      </a:lnTo>
                      <a:cubicBezTo>
                        <a:pt x="335474" y="136138"/>
                        <a:pt x="365370" y="120705"/>
                        <a:pt x="395180" y="103494"/>
                      </a:cubicBezTo>
                      <a:cubicBezTo>
                        <a:pt x="424992" y="86283"/>
                        <a:pt x="453305" y="68109"/>
                        <a:pt x="479906" y="49268"/>
                      </a:cubicBezTo>
                      <a:lnTo>
                        <a:pt x="5429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二等辺三角形 16">
                  <a:extLst>
                    <a:ext uri="{FF2B5EF4-FFF2-40B4-BE49-F238E27FC236}">
                      <a16:creationId xmlns:a16="http://schemas.microsoft.com/office/drawing/2014/main" id="{2ACFCDD8-6ABE-49E3-BA94-336B56FEC9C8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767463" y="5319794"/>
                  <a:ext cx="213695" cy="72605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  <a:gd name="connsiteX0" fmla="*/ 4272 w 253251"/>
                    <a:gd name="connsiteY0" fmla="*/ 167559 h 218049"/>
                    <a:gd name="connsiteX1" fmla="*/ 95274 w 253251"/>
                    <a:gd name="connsiteY1" fmla="*/ 4 h 218049"/>
                    <a:gd name="connsiteX2" fmla="*/ 251832 w 253251"/>
                    <a:gd name="connsiteY2" fmla="*/ 210526 h 218049"/>
                    <a:gd name="connsiteX3" fmla="*/ 4272 w 253251"/>
                    <a:gd name="connsiteY3" fmla="*/ 167559 h 218049"/>
                    <a:gd name="connsiteX0" fmla="*/ 6486 w 253305"/>
                    <a:gd name="connsiteY0" fmla="*/ 167562 h 273402"/>
                    <a:gd name="connsiteX1" fmla="*/ 97488 w 253305"/>
                    <a:gd name="connsiteY1" fmla="*/ 7 h 273402"/>
                    <a:gd name="connsiteX2" fmla="*/ 251860 w 253305"/>
                    <a:gd name="connsiteY2" fmla="*/ 267814 h 273402"/>
                    <a:gd name="connsiteX3" fmla="*/ 6486 w 253305"/>
                    <a:gd name="connsiteY3" fmla="*/ 167562 h 273402"/>
                    <a:gd name="connsiteX0" fmla="*/ 6486 w 253305"/>
                    <a:gd name="connsiteY0" fmla="*/ 167562 h 267815"/>
                    <a:gd name="connsiteX1" fmla="*/ 97488 w 253305"/>
                    <a:gd name="connsiteY1" fmla="*/ 7 h 267815"/>
                    <a:gd name="connsiteX2" fmla="*/ 251860 w 253305"/>
                    <a:gd name="connsiteY2" fmla="*/ 267814 h 267815"/>
                    <a:gd name="connsiteX3" fmla="*/ 6486 w 253305"/>
                    <a:gd name="connsiteY3" fmla="*/ 167562 h 267815"/>
                    <a:gd name="connsiteX0" fmla="*/ 5374 w 252305"/>
                    <a:gd name="connsiteY0" fmla="*/ 167562 h 267815"/>
                    <a:gd name="connsiteX1" fmla="*/ 105117 w 252305"/>
                    <a:gd name="connsiteY1" fmla="*/ 6 h 267815"/>
                    <a:gd name="connsiteX2" fmla="*/ 250748 w 252305"/>
                    <a:gd name="connsiteY2" fmla="*/ 267814 h 267815"/>
                    <a:gd name="connsiteX3" fmla="*/ 5374 w 252305"/>
                    <a:gd name="connsiteY3" fmla="*/ 167562 h 267815"/>
                    <a:gd name="connsiteX0" fmla="*/ 5504 w 252435"/>
                    <a:gd name="connsiteY0" fmla="*/ 167556 h 267809"/>
                    <a:gd name="connsiteX1" fmla="*/ 105247 w 252435"/>
                    <a:gd name="connsiteY1" fmla="*/ 0 h 267809"/>
                    <a:gd name="connsiteX2" fmla="*/ 250878 w 252435"/>
                    <a:gd name="connsiteY2" fmla="*/ 267808 h 267809"/>
                    <a:gd name="connsiteX3" fmla="*/ 5504 w 252435"/>
                    <a:gd name="connsiteY3" fmla="*/ 167556 h 267809"/>
                    <a:gd name="connsiteX0" fmla="*/ 6346 w 253191"/>
                    <a:gd name="connsiteY0" fmla="*/ 181876 h 282129"/>
                    <a:gd name="connsiteX1" fmla="*/ 99533 w 253191"/>
                    <a:gd name="connsiteY1" fmla="*/ 0 h 282129"/>
                    <a:gd name="connsiteX2" fmla="*/ 251720 w 253191"/>
                    <a:gd name="connsiteY2" fmla="*/ 282128 h 282129"/>
                    <a:gd name="connsiteX3" fmla="*/ 6346 w 253191"/>
                    <a:gd name="connsiteY3" fmla="*/ 181876 h 282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3191" h="282129">
                      <a:moveTo>
                        <a:pt x="6346" y="181876"/>
                      </a:moveTo>
                      <a:cubicBezTo>
                        <a:pt x="-19018" y="134855"/>
                        <a:pt x="35637" y="41848"/>
                        <a:pt x="99533" y="0"/>
                      </a:cubicBezTo>
                      <a:cubicBezTo>
                        <a:pt x="161244" y="1118"/>
                        <a:pt x="266887" y="254202"/>
                        <a:pt x="251720" y="282128"/>
                      </a:cubicBezTo>
                      <a:cubicBezTo>
                        <a:pt x="136033" y="195480"/>
                        <a:pt x="31710" y="228897"/>
                        <a:pt x="6346" y="1818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CF02C2FB-5981-4CB1-8B4C-FB7DA03B66F8}"/>
                    </a:ext>
                  </a:extLst>
                </p:cNvPr>
                <p:cNvGrpSpPr/>
                <p:nvPr/>
              </p:nvGrpSpPr>
              <p:grpSpPr>
                <a:xfrm>
                  <a:off x="8040883" y="5180248"/>
                  <a:ext cx="1242932" cy="1576808"/>
                  <a:chOff x="2476617" y="5084928"/>
                  <a:chExt cx="1242932" cy="1576808"/>
                </a:xfrm>
              </p:grpSpPr>
              <p:sp>
                <p:nvSpPr>
                  <p:cNvPr id="34" name="四角形: 上の 2 つの角を丸める 33">
                    <a:extLst>
                      <a:ext uri="{FF2B5EF4-FFF2-40B4-BE49-F238E27FC236}">
                        <a16:creationId xmlns:a16="http://schemas.microsoft.com/office/drawing/2014/main" id="{8B93B3EF-6CC5-4F79-A94A-FFF295C77FBF}"/>
                      </a:ext>
                    </a:extLst>
                  </p:cNvPr>
                  <p:cNvSpPr/>
                  <p:nvPr/>
                </p:nvSpPr>
                <p:spPr bwMode="auto">
                  <a:xfrm rot="12097588">
                    <a:off x="2765409" y="5505063"/>
                    <a:ext cx="299432" cy="8553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DD941CE8-3ECB-4A6F-B858-402C83A7957B}"/>
                      </a:ext>
                    </a:extLst>
                  </p:cNvPr>
                  <p:cNvGrpSpPr/>
                  <p:nvPr/>
                </p:nvGrpSpPr>
                <p:grpSpPr>
                  <a:xfrm>
                    <a:off x="2476617" y="5084928"/>
                    <a:ext cx="1242932" cy="1576808"/>
                    <a:chOff x="3377825" y="5084928"/>
                    <a:chExt cx="1242932" cy="1576808"/>
                  </a:xfrm>
                </p:grpSpPr>
                <p:sp>
                  <p:nvSpPr>
                    <p:cNvPr id="36" name="台形 35">
                      <a:extLst>
                        <a:ext uri="{FF2B5EF4-FFF2-40B4-BE49-F238E27FC236}">
                          <a16:creationId xmlns:a16="http://schemas.microsoft.com/office/drawing/2014/main" id="{BC9F7953-FA10-4582-823A-EB56EFCEC04C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765583" y="5084928"/>
                      <a:ext cx="450006" cy="261395"/>
                    </a:xfrm>
                    <a:prstGeom prst="trapezoid">
                      <a:avLst>
                        <a:gd name="adj" fmla="val 69835"/>
                      </a:avLst>
                    </a:prstGeom>
                    <a:solidFill>
                      <a:srgbClr val="CCECFF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" name="楕円 16">
                      <a:extLst>
                        <a:ext uri="{FF2B5EF4-FFF2-40B4-BE49-F238E27FC236}">
                          <a16:creationId xmlns:a16="http://schemas.microsoft.com/office/drawing/2014/main" id="{835A9224-D7B4-491D-86EF-B1F18E98D2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77825" y="5652777"/>
                      <a:ext cx="1242932" cy="1008959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38" name="グループ化 37">
                      <a:extLst>
                        <a:ext uri="{FF2B5EF4-FFF2-40B4-BE49-F238E27FC236}">
                          <a16:creationId xmlns:a16="http://schemas.microsoft.com/office/drawing/2014/main" id="{955F5197-BE3F-4D84-A15E-404C14DB2F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0658" y="5289257"/>
                      <a:ext cx="415066" cy="408250"/>
                      <a:chOff x="3360652" y="5152591"/>
                      <a:chExt cx="415066" cy="408250"/>
                    </a:xfrm>
                  </p:grpSpPr>
                  <p:sp>
                    <p:nvSpPr>
                      <p:cNvPr id="39" name="四角形: 角を丸くする 38">
                        <a:extLst>
                          <a:ext uri="{FF2B5EF4-FFF2-40B4-BE49-F238E27FC236}">
                            <a16:creationId xmlns:a16="http://schemas.microsoft.com/office/drawing/2014/main" id="{E8CB7D3A-2D5D-4D43-9B40-200D7FDB9C5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3360652" y="5194973"/>
                        <a:ext cx="145706" cy="19419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0" name="四角形: 上の 2 つの角を丸める 39">
                        <a:extLst>
                          <a:ext uri="{FF2B5EF4-FFF2-40B4-BE49-F238E27FC236}">
                            <a16:creationId xmlns:a16="http://schemas.microsoft.com/office/drawing/2014/main" id="{27A96333-8202-4CE5-BE2F-400B6A953FD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430700" y="5215822"/>
                        <a:ext cx="408250" cy="281787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1" name="四角形: 角を丸くする 277">
                        <a:extLst>
                          <a:ext uri="{FF2B5EF4-FFF2-40B4-BE49-F238E27FC236}">
                            <a16:creationId xmlns:a16="http://schemas.microsoft.com/office/drawing/2014/main" id="{0BB3C5B7-013E-49E7-9B6F-DDA766B6ED8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153792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2" name="四角形: 角を丸くする 277">
                        <a:extLst>
                          <a:ext uri="{FF2B5EF4-FFF2-40B4-BE49-F238E27FC236}">
                            <a16:creationId xmlns:a16="http://schemas.microsoft.com/office/drawing/2014/main" id="{87F5BF1A-22C8-4708-AB0F-7C114058FE1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253804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3" name="四角形: 角を丸くする 277">
                        <a:extLst>
                          <a:ext uri="{FF2B5EF4-FFF2-40B4-BE49-F238E27FC236}">
                            <a16:creationId xmlns:a16="http://schemas.microsoft.com/office/drawing/2014/main" id="{16977670-3FD4-4D1A-99E5-3CA1A502955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356197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4" name="四角形: 角を丸くする 277">
                        <a:extLst>
                          <a:ext uri="{FF2B5EF4-FFF2-40B4-BE49-F238E27FC236}">
                            <a16:creationId xmlns:a16="http://schemas.microsoft.com/office/drawing/2014/main" id="{1DA28DFF-9A44-478F-BB9E-F58BC6A248F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458591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0D886217-A52F-4704-90BF-1FE21E7E757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7406920" y="5903912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32" name="弦 31">
                  <a:extLst>
                    <a:ext uri="{FF2B5EF4-FFF2-40B4-BE49-F238E27FC236}">
                      <a16:creationId xmlns:a16="http://schemas.microsoft.com/office/drawing/2014/main" id="{33761F9B-E26A-4AC6-A974-51D1C19A8DDC}"/>
                    </a:ext>
                  </a:extLst>
                </p:cNvPr>
                <p:cNvSpPr/>
                <p:nvPr/>
              </p:nvSpPr>
              <p:spPr bwMode="auto">
                <a:xfrm>
                  <a:off x="7442337" y="4786073"/>
                  <a:ext cx="284952" cy="284952"/>
                </a:xfrm>
                <a:prstGeom prst="chord">
                  <a:avLst>
                    <a:gd name="adj1" fmla="val 20671010"/>
                    <a:gd name="adj2" fmla="val 13079873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弦 32">
                  <a:extLst>
                    <a:ext uri="{FF2B5EF4-FFF2-40B4-BE49-F238E27FC236}">
                      <a16:creationId xmlns:a16="http://schemas.microsoft.com/office/drawing/2014/main" id="{EF65DAE3-015D-4FF8-AF7B-BD43BA534572}"/>
                    </a:ext>
                  </a:extLst>
                </p:cNvPr>
                <p:cNvSpPr/>
                <p:nvPr/>
              </p:nvSpPr>
              <p:spPr bwMode="auto">
                <a:xfrm flipH="1">
                  <a:off x="7959277" y="4786073"/>
                  <a:ext cx="284952" cy="284952"/>
                </a:xfrm>
                <a:prstGeom prst="chord">
                  <a:avLst>
                    <a:gd name="adj1" fmla="val 20671010"/>
                    <a:gd name="adj2" fmla="val 13079873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42C582B-A8EF-47E1-B9D5-21553F22F2A8}"/>
                  </a:ext>
                </a:extLst>
              </p:cNvPr>
              <p:cNvSpPr/>
              <p:nvPr/>
            </p:nvSpPr>
            <p:spPr bwMode="auto">
              <a:xfrm>
                <a:off x="8777334" y="5138087"/>
                <a:ext cx="753901" cy="753901"/>
              </a:xfrm>
              <a:custGeom>
                <a:avLst/>
                <a:gdLst>
                  <a:gd name="connsiteX0" fmla="*/ 159886 w 915997"/>
                  <a:gd name="connsiteY0" fmla="*/ 0 h 915997"/>
                  <a:gd name="connsiteX1" fmla="*/ 457999 w 915997"/>
                  <a:gd name="connsiteY1" fmla="*/ 298112 h 915997"/>
                  <a:gd name="connsiteX2" fmla="*/ 756111 w 915997"/>
                  <a:gd name="connsiteY2" fmla="*/ 0 h 915997"/>
                  <a:gd name="connsiteX3" fmla="*/ 915997 w 915997"/>
                  <a:gd name="connsiteY3" fmla="*/ 159886 h 915997"/>
                  <a:gd name="connsiteX4" fmla="*/ 617885 w 915997"/>
                  <a:gd name="connsiteY4" fmla="*/ 457999 h 915997"/>
                  <a:gd name="connsiteX5" fmla="*/ 915997 w 915997"/>
                  <a:gd name="connsiteY5" fmla="*/ 756111 h 915997"/>
                  <a:gd name="connsiteX6" fmla="*/ 756111 w 915997"/>
                  <a:gd name="connsiteY6" fmla="*/ 915997 h 915997"/>
                  <a:gd name="connsiteX7" fmla="*/ 457999 w 915997"/>
                  <a:gd name="connsiteY7" fmla="*/ 617885 h 915997"/>
                  <a:gd name="connsiteX8" fmla="*/ 159886 w 915997"/>
                  <a:gd name="connsiteY8" fmla="*/ 915997 h 915997"/>
                  <a:gd name="connsiteX9" fmla="*/ 0 w 915997"/>
                  <a:gd name="connsiteY9" fmla="*/ 756111 h 915997"/>
                  <a:gd name="connsiteX10" fmla="*/ 298112 w 915997"/>
                  <a:gd name="connsiteY10" fmla="*/ 457999 h 915997"/>
                  <a:gd name="connsiteX11" fmla="*/ 0 w 915997"/>
                  <a:gd name="connsiteY11" fmla="*/ 159886 h 915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15997" h="915997">
                    <a:moveTo>
                      <a:pt x="159886" y="0"/>
                    </a:moveTo>
                    <a:lnTo>
                      <a:pt x="457999" y="298112"/>
                    </a:lnTo>
                    <a:lnTo>
                      <a:pt x="756111" y="0"/>
                    </a:lnTo>
                    <a:lnTo>
                      <a:pt x="915997" y="159886"/>
                    </a:lnTo>
                    <a:lnTo>
                      <a:pt x="617885" y="457999"/>
                    </a:lnTo>
                    <a:lnTo>
                      <a:pt x="915997" y="756111"/>
                    </a:lnTo>
                    <a:lnTo>
                      <a:pt x="756111" y="915997"/>
                    </a:lnTo>
                    <a:lnTo>
                      <a:pt x="457999" y="617885"/>
                    </a:lnTo>
                    <a:lnTo>
                      <a:pt x="159886" y="915997"/>
                    </a:lnTo>
                    <a:lnTo>
                      <a:pt x="0" y="756111"/>
                    </a:lnTo>
                    <a:lnTo>
                      <a:pt x="298112" y="457999"/>
                    </a:lnTo>
                    <a:lnTo>
                      <a:pt x="0" y="15988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3E85076D-A804-46E4-8512-DA0D4A8C3C84}"/>
                  </a:ext>
                </a:extLst>
              </p:cNvPr>
              <p:cNvGrpSpPr/>
              <p:nvPr/>
            </p:nvGrpSpPr>
            <p:grpSpPr>
              <a:xfrm rot="1249110">
                <a:off x="8025405" y="5858493"/>
                <a:ext cx="311557" cy="797945"/>
                <a:chOff x="-1033419" y="1448780"/>
                <a:chExt cx="1059805" cy="2714326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4A2B9B9B-7A8F-47A1-8E04-B4433E6F6FDD}"/>
                    </a:ext>
                  </a:extLst>
                </p:cNvPr>
                <p:cNvSpPr/>
                <p:nvPr/>
              </p:nvSpPr>
              <p:spPr>
                <a:xfrm>
                  <a:off x="-1033419" y="1628800"/>
                  <a:ext cx="1059805" cy="2534306"/>
                </a:xfrm>
                <a:custGeom>
                  <a:avLst/>
                  <a:gdLst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351225 h 2534306"/>
                    <a:gd name="connsiteX33" fmla="*/ 0 w 1059805"/>
                    <a:gd name="connsiteY33" fmla="*/ 1076843 h 2534306"/>
                    <a:gd name="connsiteX34" fmla="*/ 233629 w 1059805"/>
                    <a:gd name="connsiteY34" fmla="*/ 637440 h 2534306"/>
                    <a:gd name="connsiteX35" fmla="*/ 280070 w 1059805"/>
                    <a:gd name="connsiteY35" fmla="*/ 612232 h 2534306"/>
                    <a:gd name="connsiteX36" fmla="*/ 347488 w 1059805"/>
                    <a:gd name="connsiteY36" fmla="*/ 250293 h 2534306"/>
                    <a:gd name="connsiteX37" fmla="*/ 342910 w 1059805"/>
                    <a:gd name="connsiteY37" fmla="*/ 250293 h 2534306"/>
                    <a:gd name="connsiteX38" fmla="*/ 320186 w 1059805"/>
                    <a:gd name="connsiteY38" fmla="*/ 240881 h 2534306"/>
                    <a:gd name="connsiteX39" fmla="*/ 310773 w 1059805"/>
                    <a:gd name="connsiteY39" fmla="*/ 218157 h 2534306"/>
                    <a:gd name="connsiteX40" fmla="*/ 320186 w 1059805"/>
                    <a:gd name="connsiteY40" fmla="*/ 195433 h 2534306"/>
                    <a:gd name="connsiteX41" fmla="*/ 342910 w 1059805"/>
                    <a:gd name="connsiteY41" fmla="*/ 186021 h 2534306"/>
                    <a:gd name="connsiteX42" fmla="*/ 349707 w 1059805"/>
                    <a:gd name="connsiteY42" fmla="*/ 186021 h 2534306"/>
                    <a:gd name="connsiteX43" fmla="*/ 349707 w 1059805"/>
                    <a:gd name="connsiteY43" fmla="*/ 127928 h 2534306"/>
                    <a:gd name="connsiteX44" fmla="*/ 351310 w 1059805"/>
                    <a:gd name="connsiteY44" fmla="*/ 124060 h 2534306"/>
                    <a:gd name="connsiteX45" fmla="*/ 346000 w 1059805"/>
                    <a:gd name="connsiteY45" fmla="*/ 111241 h 2534306"/>
                    <a:gd name="connsiteX46" fmla="*/ 354145 w 1059805"/>
                    <a:gd name="connsiteY46" fmla="*/ 91577 h 2534306"/>
                    <a:gd name="connsiteX47" fmla="*/ 357026 w 1059805"/>
                    <a:gd name="connsiteY47" fmla="*/ 90383 h 2534306"/>
                    <a:gd name="connsiteX48" fmla="*/ 354145 w 1059805"/>
                    <a:gd name="connsiteY48" fmla="*/ 89190 h 2534306"/>
                    <a:gd name="connsiteX49" fmla="*/ 346000 w 1059805"/>
                    <a:gd name="connsiteY49" fmla="*/ 69525 h 2534306"/>
                    <a:gd name="connsiteX50" fmla="*/ 354145 w 1059805"/>
                    <a:gd name="connsiteY50" fmla="*/ 49861 h 2534306"/>
                    <a:gd name="connsiteX51" fmla="*/ 357025 w 1059805"/>
                    <a:gd name="connsiteY51" fmla="*/ 48668 h 2534306"/>
                    <a:gd name="connsiteX52" fmla="*/ 354145 w 1059805"/>
                    <a:gd name="connsiteY52" fmla="*/ 47475 h 2534306"/>
                    <a:gd name="connsiteX53" fmla="*/ 346000 w 1059805"/>
                    <a:gd name="connsiteY53" fmla="*/ 27810 h 2534306"/>
                    <a:gd name="connsiteX54" fmla="*/ 354145 w 1059805"/>
                    <a:gd name="connsiteY54" fmla="*/ 8146 h 2534306"/>
                    <a:gd name="connsiteX55" fmla="*/ 373810 w 1059805"/>
                    <a:gd name="connsiteY55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076843 h 2534306"/>
                    <a:gd name="connsiteX33" fmla="*/ 233629 w 1059805"/>
                    <a:gd name="connsiteY33" fmla="*/ 637440 h 2534306"/>
                    <a:gd name="connsiteX34" fmla="*/ 280070 w 1059805"/>
                    <a:gd name="connsiteY34" fmla="*/ 612232 h 2534306"/>
                    <a:gd name="connsiteX35" fmla="*/ 347488 w 1059805"/>
                    <a:gd name="connsiteY35" fmla="*/ 250293 h 2534306"/>
                    <a:gd name="connsiteX36" fmla="*/ 342910 w 1059805"/>
                    <a:gd name="connsiteY36" fmla="*/ 250293 h 2534306"/>
                    <a:gd name="connsiteX37" fmla="*/ 320186 w 1059805"/>
                    <a:gd name="connsiteY37" fmla="*/ 240881 h 2534306"/>
                    <a:gd name="connsiteX38" fmla="*/ 310773 w 1059805"/>
                    <a:gd name="connsiteY38" fmla="*/ 218157 h 2534306"/>
                    <a:gd name="connsiteX39" fmla="*/ 320186 w 1059805"/>
                    <a:gd name="connsiteY39" fmla="*/ 195433 h 2534306"/>
                    <a:gd name="connsiteX40" fmla="*/ 342910 w 1059805"/>
                    <a:gd name="connsiteY40" fmla="*/ 186021 h 2534306"/>
                    <a:gd name="connsiteX41" fmla="*/ 349707 w 1059805"/>
                    <a:gd name="connsiteY41" fmla="*/ 186021 h 2534306"/>
                    <a:gd name="connsiteX42" fmla="*/ 349707 w 1059805"/>
                    <a:gd name="connsiteY42" fmla="*/ 127928 h 2534306"/>
                    <a:gd name="connsiteX43" fmla="*/ 351310 w 1059805"/>
                    <a:gd name="connsiteY43" fmla="*/ 124060 h 2534306"/>
                    <a:gd name="connsiteX44" fmla="*/ 346000 w 1059805"/>
                    <a:gd name="connsiteY44" fmla="*/ 111241 h 2534306"/>
                    <a:gd name="connsiteX45" fmla="*/ 354145 w 1059805"/>
                    <a:gd name="connsiteY45" fmla="*/ 91577 h 2534306"/>
                    <a:gd name="connsiteX46" fmla="*/ 357026 w 1059805"/>
                    <a:gd name="connsiteY46" fmla="*/ 90383 h 2534306"/>
                    <a:gd name="connsiteX47" fmla="*/ 354145 w 1059805"/>
                    <a:gd name="connsiteY47" fmla="*/ 89190 h 2534306"/>
                    <a:gd name="connsiteX48" fmla="*/ 346000 w 1059805"/>
                    <a:gd name="connsiteY48" fmla="*/ 69525 h 2534306"/>
                    <a:gd name="connsiteX49" fmla="*/ 354145 w 1059805"/>
                    <a:gd name="connsiteY49" fmla="*/ 49861 h 2534306"/>
                    <a:gd name="connsiteX50" fmla="*/ 357025 w 1059805"/>
                    <a:gd name="connsiteY50" fmla="*/ 48668 h 2534306"/>
                    <a:gd name="connsiteX51" fmla="*/ 354145 w 1059805"/>
                    <a:gd name="connsiteY51" fmla="*/ 47475 h 2534306"/>
                    <a:gd name="connsiteX52" fmla="*/ 346000 w 1059805"/>
                    <a:gd name="connsiteY52" fmla="*/ 27810 h 2534306"/>
                    <a:gd name="connsiteX53" fmla="*/ 354145 w 1059805"/>
                    <a:gd name="connsiteY53" fmla="*/ 8146 h 2534306"/>
                    <a:gd name="connsiteX54" fmla="*/ 373810 w 1059805"/>
                    <a:gd name="connsiteY54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076843 h 2534306"/>
                    <a:gd name="connsiteX32" fmla="*/ 233629 w 1059805"/>
                    <a:gd name="connsiteY32" fmla="*/ 637440 h 2534306"/>
                    <a:gd name="connsiteX33" fmla="*/ 280070 w 1059805"/>
                    <a:gd name="connsiteY33" fmla="*/ 612232 h 2534306"/>
                    <a:gd name="connsiteX34" fmla="*/ 347488 w 1059805"/>
                    <a:gd name="connsiteY34" fmla="*/ 250293 h 2534306"/>
                    <a:gd name="connsiteX35" fmla="*/ 342910 w 1059805"/>
                    <a:gd name="connsiteY35" fmla="*/ 250293 h 2534306"/>
                    <a:gd name="connsiteX36" fmla="*/ 320186 w 1059805"/>
                    <a:gd name="connsiteY36" fmla="*/ 240881 h 2534306"/>
                    <a:gd name="connsiteX37" fmla="*/ 310773 w 1059805"/>
                    <a:gd name="connsiteY37" fmla="*/ 218157 h 2534306"/>
                    <a:gd name="connsiteX38" fmla="*/ 320186 w 1059805"/>
                    <a:gd name="connsiteY38" fmla="*/ 195433 h 2534306"/>
                    <a:gd name="connsiteX39" fmla="*/ 342910 w 1059805"/>
                    <a:gd name="connsiteY39" fmla="*/ 186021 h 2534306"/>
                    <a:gd name="connsiteX40" fmla="*/ 349707 w 1059805"/>
                    <a:gd name="connsiteY40" fmla="*/ 186021 h 2534306"/>
                    <a:gd name="connsiteX41" fmla="*/ 349707 w 1059805"/>
                    <a:gd name="connsiteY41" fmla="*/ 127928 h 2534306"/>
                    <a:gd name="connsiteX42" fmla="*/ 351310 w 1059805"/>
                    <a:gd name="connsiteY42" fmla="*/ 124060 h 2534306"/>
                    <a:gd name="connsiteX43" fmla="*/ 346000 w 1059805"/>
                    <a:gd name="connsiteY43" fmla="*/ 111241 h 2534306"/>
                    <a:gd name="connsiteX44" fmla="*/ 354145 w 1059805"/>
                    <a:gd name="connsiteY44" fmla="*/ 91577 h 2534306"/>
                    <a:gd name="connsiteX45" fmla="*/ 357026 w 1059805"/>
                    <a:gd name="connsiteY45" fmla="*/ 90383 h 2534306"/>
                    <a:gd name="connsiteX46" fmla="*/ 354145 w 1059805"/>
                    <a:gd name="connsiteY46" fmla="*/ 89190 h 2534306"/>
                    <a:gd name="connsiteX47" fmla="*/ 346000 w 1059805"/>
                    <a:gd name="connsiteY47" fmla="*/ 69525 h 2534306"/>
                    <a:gd name="connsiteX48" fmla="*/ 354145 w 1059805"/>
                    <a:gd name="connsiteY48" fmla="*/ 49861 h 2534306"/>
                    <a:gd name="connsiteX49" fmla="*/ 357025 w 1059805"/>
                    <a:gd name="connsiteY49" fmla="*/ 48668 h 2534306"/>
                    <a:gd name="connsiteX50" fmla="*/ 354145 w 1059805"/>
                    <a:gd name="connsiteY50" fmla="*/ 47475 h 2534306"/>
                    <a:gd name="connsiteX51" fmla="*/ 346000 w 1059805"/>
                    <a:gd name="connsiteY51" fmla="*/ 27810 h 2534306"/>
                    <a:gd name="connsiteX52" fmla="*/ 354145 w 1059805"/>
                    <a:gd name="connsiteY52" fmla="*/ 8146 h 2534306"/>
                    <a:gd name="connsiteX53" fmla="*/ 373810 w 1059805"/>
                    <a:gd name="connsiteY53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2338136 h 2534306"/>
                    <a:gd name="connsiteX27" fmla="*/ 863635 w 1059805"/>
                    <a:gd name="connsiteY27" fmla="*/ 2534306 h 2534306"/>
                    <a:gd name="connsiteX28" fmla="*/ 196170 w 1059805"/>
                    <a:gd name="connsiteY28" fmla="*/ 2534306 h 2534306"/>
                    <a:gd name="connsiteX29" fmla="*/ 0 w 1059805"/>
                    <a:gd name="connsiteY29" fmla="*/ 2338136 h 2534306"/>
                    <a:gd name="connsiteX30" fmla="*/ 0 w 1059805"/>
                    <a:gd name="connsiteY30" fmla="*/ 1076843 h 2534306"/>
                    <a:gd name="connsiteX31" fmla="*/ 233629 w 1059805"/>
                    <a:gd name="connsiteY31" fmla="*/ 637440 h 2534306"/>
                    <a:gd name="connsiteX32" fmla="*/ 280070 w 1059805"/>
                    <a:gd name="connsiteY32" fmla="*/ 612232 h 2534306"/>
                    <a:gd name="connsiteX33" fmla="*/ 347488 w 1059805"/>
                    <a:gd name="connsiteY33" fmla="*/ 250293 h 2534306"/>
                    <a:gd name="connsiteX34" fmla="*/ 342910 w 1059805"/>
                    <a:gd name="connsiteY34" fmla="*/ 250293 h 2534306"/>
                    <a:gd name="connsiteX35" fmla="*/ 320186 w 1059805"/>
                    <a:gd name="connsiteY35" fmla="*/ 240881 h 2534306"/>
                    <a:gd name="connsiteX36" fmla="*/ 310773 w 1059805"/>
                    <a:gd name="connsiteY36" fmla="*/ 218157 h 2534306"/>
                    <a:gd name="connsiteX37" fmla="*/ 320186 w 1059805"/>
                    <a:gd name="connsiteY37" fmla="*/ 195433 h 2534306"/>
                    <a:gd name="connsiteX38" fmla="*/ 342910 w 1059805"/>
                    <a:gd name="connsiteY38" fmla="*/ 186021 h 2534306"/>
                    <a:gd name="connsiteX39" fmla="*/ 349707 w 1059805"/>
                    <a:gd name="connsiteY39" fmla="*/ 186021 h 2534306"/>
                    <a:gd name="connsiteX40" fmla="*/ 349707 w 1059805"/>
                    <a:gd name="connsiteY40" fmla="*/ 127928 h 2534306"/>
                    <a:gd name="connsiteX41" fmla="*/ 351310 w 1059805"/>
                    <a:gd name="connsiteY41" fmla="*/ 124060 h 2534306"/>
                    <a:gd name="connsiteX42" fmla="*/ 346000 w 1059805"/>
                    <a:gd name="connsiteY42" fmla="*/ 111241 h 2534306"/>
                    <a:gd name="connsiteX43" fmla="*/ 354145 w 1059805"/>
                    <a:gd name="connsiteY43" fmla="*/ 91577 h 2534306"/>
                    <a:gd name="connsiteX44" fmla="*/ 357026 w 1059805"/>
                    <a:gd name="connsiteY44" fmla="*/ 90383 h 2534306"/>
                    <a:gd name="connsiteX45" fmla="*/ 354145 w 1059805"/>
                    <a:gd name="connsiteY45" fmla="*/ 89190 h 2534306"/>
                    <a:gd name="connsiteX46" fmla="*/ 346000 w 1059805"/>
                    <a:gd name="connsiteY46" fmla="*/ 69525 h 2534306"/>
                    <a:gd name="connsiteX47" fmla="*/ 354145 w 1059805"/>
                    <a:gd name="connsiteY47" fmla="*/ 49861 h 2534306"/>
                    <a:gd name="connsiteX48" fmla="*/ 357025 w 1059805"/>
                    <a:gd name="connsiteY48" fmla="*/ 48668 h 2534306"/>
                    <a:gd name="connsiteX49" fmla="*/ 354145 w 1059805"/>
                    <a:gd name="connsiteY49" fmla="*/ 47475 h 2534306"/>
                    <a:gd name="connsiteX50" fmla="*/ 346000 w 1059805"/>
                    <a:gd name="connsiteY50" fmla="*/ 27810 h 2534306"/>
                    <a:gd name="connsiteX51" fmla="*/ 354145 w 1059805"/>
                    <a:gd name="connsiteY51" fmla="*/ 8146 h 2534306"/>
                    <a:gd name="connsiteX52" fmla="*/ 373810 w 1059805"/>
                    <a:gd name="connsiteY52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2338136 h 2534306"/>
                    <a:gd name="connsiteX26" fmla="*/ 863635 w 1059805"/>
                    <a:gd name="connsiteY26" fmla="*/ 2534306 h 2534306"/>
                    <a:gd name="connsiteX27" fmla="*/ 196170 w 1059805"/>
                    <a:gd name="connsiteY27" fmla="*/ 2534306 h 2534306"/>
                    <a:gd name="connsiteX28" fmla="*/ 0 w 1059805"/>
                    <a:gd name="connsiteY28" fmla="*/ 2338136 h 2534306"/>
                    <a:gd name="connsiteX29" fmla="*/ 0 w 1059805"/>
                    <a:gd name="connsiteY29" fmla="*/ 1076843 h 2534306"/>
                    <a:gd name="connsiteX30" fmla="*/ 233629 w 1059805"/>
                    <a:gd name="connsiteY30" fmla="*/ 637440 h 2534306"/>
                    <a:gd name="connsiteX31" fmla="*/ 280070 w 1059805"/>
                    <a:gd name="connsiteY31" fmla="*/ 612232 h 2534306"/>
                    <a:gd name="connsiteX32" fmla="*/ 347488 w 1059805"/>
                    <a:gd name="connsiteY32" fmla="*/ 250293 h 2534306"/>
                    <a:gd name="connsiteX33" fmla="*/ 342910 w 1059805"/>
                    <a:gd name="connsiteY33" fmla="*/ 250293 h 2534306"/>
                    <a:gd name="connsiteX34" fmla="*/ 320186 w 1059805"/>
                    <a:gd name="connsiteY34" fmla="*/ 240881 h 2534306"/>
                    <a:gd name="connsiteX35" fmla="*/ 310773 w 1059805"/>
                    <a:gd name="connsiteY35" fmla="*/ 218157 h 2534306"/>
                    <a:gd name="connsiteX36" fmla="*/ 320186 w 1059805"/>
                    <a:gd name="connsiteY36" fmla="*/ 195433 h 2534306"/>
                    <a:gd name="connsiteX37" fmla="*/ 342910 w 1059805"/>
                    <a:gd name="connsiteY37" fmla="*/ 186021 h 2534306"/>
                    <a:gd name="connsiteX38" fmla="*/ 349707 w 1059805"/>
                    <a:gd name="connsiteY38" fmla="*/ 186021 h 2534306"/>
                    <a:gd name="connsiteX39" fmla="*/ 349707 w 1059805"/>
                    <a:gd name="connsiteY39" fmla="*/ 127928 h 2534306"/>
                    <a:gd name="connsiteX40" fmla="*/ 351310 w 1059805"/>
                    <a:gd name="connsiteY40" fmla="*/ 124060 h 2534306"/>
                    <a:gd name="connsiteX41" fmla="*/ 346000 w 1059805"/>
                    <a:gd name="connsiteY41" fmla="*/ 111241 h 2534306"/>
                    <a:gd name="connsiteX42" fmla="*/ 354145 w 1059805"/>
                    <a:gd name="connsiteY42" fmla="*/ 91577 h 2534306"/>
                    <a:gd name="connsiteX43" fmla="*/ 357026 w 1059805"/>
                    <a:gd name="connsiteY43" fmla="*/ 90383 h 2534306"/>
                    <a:gd name="connsiteX44" fmla="*/ 354145 w 1059805"/>
                    <a:gd name="connsiteY44" fmla="*/ 89190 h 2534306"/>
                    <a:gd name="connsiteX45" fmla="*/ 346000 w 1059805"/>
                    <a:gd name="connsiteY45" fmla="*/ 69525 h 2534306"/>
                    <a:gd name="connsiteX46" fmla="*/ 354145 w 1059805"/>
                    <a:gd name="connsiteY46" fmla="*/ 49861 h 2534306"/>
                    <a:gd name="connsiteX47" fmla="*/ 357025 w 1059805"/>
                    <a:gd name="connsiteY47" fmla="*/ 48668 h 2534306"/>
                    <a:gd name="connsiteX48" fmla="*/ 354145 w 1059805"/>
                    <a:gd name="connsiteY48" fmla="*/ 47475 h 2534306"/>
                    <a:gd name="connsiteX49" fmla="*/ 346000 w 1059805"/>
                    <a:gd name="connsiteY49" fmla="*/ 27810 h 2534306"/>
                    <a:gd name="connsiteX50" fmla="*/ 354145 w 1059805"/>
                    <a:gd name="connsiteY50" fmla="*/ 8146 h 2534306"/>
                    <a:gd name="connsiteX51" fmla="*/ 373810 w 1059805"/>
                    <a:gd name="connsiteY51" fmla="*/ 0 h 253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059805" h="2534306">
                      <a:moveTo>
                        <a:pt x="373810" y="0"/>
                      </a:moveTo>
                      <a:lnTo>
                        <a:pt x="685290" y="0"/>
                      </a:lnTo>
                      <a:cubicBezTo>
                        <a:pt x="700649" y="0"/>
                        <a:pt x="713101" y="12451"/>
                        <a:pt x="713101" y="27811"/>
                      </a:cubicBezTo>
                      <a:lnTo>
                        <a:pt x="713100" y="27811"/>
                      </a:lnTo>
                      <a:cubicBezTo>
                        <a:pt x="713100" y="35490"/>
                        <a:pt x="709987" y="42443"/>
                        <a:pt x="704954" y="47476"/>
                      </a:cubicBezTo>
                      <a:lnTo>
                        <a:pt x="702077" y="48668"/>
                      </a:lnTo>
                      <a:lnTo>
                        <a:pt x="704955" y="49861"/>
                      </a:lnTo>
                      <a:cubicBezTo>
                        <a:pt x="709988" y="54894"/>
                        <a:pt x="713101" y="61846"/>
                        <a:pt x="713101" y="69526"/>
                      </a:cubicBezTo>
                      <a:lnTo>
                        <a:pt x="713100" y="69526"/>
                      </a:lnTo>
                      <a:cubicBezTo>
                        <a:pt x="713100" y="77205"/>
                        <a:pt x="709987" y="84158"/>
                        <a:pt x="704954" y="89191"/>
                      </a:cubicBezTo>
                      <a:lnTo>
                        <a:pt x="702075" y="90384"/>
                      </a:lnTo>
                      <a:lnTo>
                        <a:pt x="704955" y="91577"/>
                      </a:lnTo>
                      <a:cubicBezTo>
                        <a:pt x="709988" y="96610"/>
                        <a:pt x="713101" y="103562"/>
                        <a:pt x="713101" y="111242"/>
                      </a:cubicBezTo>
                      <a:lnTo>
                        <a:pt x="713100" y="111242"/>
                      </a:lnTo>
                      <a:lnTo>
                        <a:pt x="707791" y="124061"/>
                      </a:lnTo>
                      <a:lnTo>
                        <a:pt x="709392" y="127928"/>
                      </a:lnTo>
                      <a:lnTo>
                        <a:pt x="709392" y="186021"/>
                      </a:lnTo>
                      <a:lnTo>
                        <a:pt x="716190" y="186021"/>
                      </a:lnTo>
                      <a:cubicBezTo>
                        <a:pt x="733939" y="186021"/>
                        <a:pt x="748327" y="200409"/>
                        <a:pt x="748327" y="218157"/>
                      </a:cubicBezTo>
                      <a:lnTo>
                        <a:pt x="748326" y="218157"/>
                      </a:lnTo>
                      <a:cubicBezTo>
                        <a:pt x="748326" y="227032"/>
                        <a:pt x="744729" y="235066"/>
                        <a:pt x="738914" y="240882"/>
                      </a:cubicBezTo>
                      <a:lnTo>
                        <a:pt x="718824" y="249203"/>
                      </a:lnTo>
                      <a:lnTo>
                        <a:pt x="787200" y="616284"/>
                      </a:lnTo>
                      <a:lnTo>
                        <a:pt x="826176" y="637440"/>
                      </a:lnTo>
                      <a:cubicBezTo>
                        <a:pt x="967131" y="732667"/>
                        <a:pt x="1059805" y="893933"/>
                        <a:pt x="1059805" y="1076843"/>
                      </a:cubicBezTo>
                      <a:lnTo>
                        <a:pt x="1059805" y="2338136"/>
                      </a:lnTo>
                      <a:cubicBezTo>
                        <a:pt x="1059805" y="2446478"/>
                        <a:pt x="971977" y="2534306"/>
                        <a:pt x="863635" y="2534306"/>
                      </a:cubicBezTo>
                      <a:lnTo>
                        <a:pt x="196170" y="2534306"/>
                      </a:lnTo>
                      <a:cubicBezTo>
                        <a:pt x="87828" y="2534306"/>
                        <a:pt x="0" y="2446478"/>
                        <a:pt x="0" y="2338136"/>
                      </a:cubicBezTo>
                      <a:lnTo>
                        <a:pt x="0" y="1076843"/>
                      </a:lnTo>
                      <a:cubicBezTo>
                        <a:pt x="0" y="893933"/>
                        <a:pt x="92674" y="732667"/>
                        <a:pt x="233629" y="637440"/>
                      </a:cubicBezTo>
                      <a:lnTo>
                        <a:pt x="280070" y="612232"/>
                      </a:lnTo>
                      <a:lnTo>
                        <a:pt x="347488" y="250293"/>
                      </a:lnTo>
                      <a:lnTo>
                        <a:pt x="342910" y="250293"/>
                      </a:lnTo>
                      <a:cubicBezTo>
                        <a:pt x="334036" y="250293"/>
                        <a:pt x="326001" y="246696"/>
                        <a:pt x="320186" y="240881"/>
                      </a:cubicBezTo>
                      <a:lnTo>
                        <a:pt x="310773" y="218157"/>
                      </a:lnTo>
                      <a:lnTo>
                        <a:pt x="320186" y="195433"/>
                      </a:lnTo>
                      <a:cubicBezTo>
                        <a:pt x="326001" y="189618"/>
                        <a:pt x="334036" y="186021"/>
                        <a:pt x="342910" y="186021"/>
                      </a:cubicBezTo>
                      <a:lnTo>
                        <a:pt x="349707" y="186021"/>
                      </a:lnTo>
                      <a:lnTo>
                        <a:pt x="349707" y="127928"/>
                      </a:lnTo>
                      <a:lnTo>
                        <a:pt x="351310" y="124060"/>
                      </a:lnTo>
                      <a:lnTo>
                        <a:pt x="346000" y="111241"/>
                      </a:lnTo>
                      <a:lnTo>
                        <a:pt x="354145" y="91577"/>
                      </a:lnTo>
                      <a:lnTo>
                        <a:pt x="357026" y="90383"/>
                      </a:lnTo>
                      <a:lnTo>
                        <a:pt x="354145" y="89190"/>
                      </a:lnTo>
                      <a:lnTo>
                        <a:pt x="346000" y="69525"/>
                      </a:lnTo>
                      <a:lnTo>
                        <a:pt x="354145" y="49861"/>
                      </a:lnTo>
                      <a:lnTo>
                        <a:pt x="357025" y="48668"/>
                      </a:lnTo>
                      <a:lnTo>
                        <a:pt x="354145" y="47475"/>
                      </a:lnTo>
                      <a:lnTo>
                        <a:pt x="346000" y="27810"/>
                      </a:lnTo>
                      <a:lnTo>
                        <a:pt x="354145" y="8146"/>
                      </a:lnTo>
                      <a:cubicBezTo>
                        <a:pt x="359178" y="3113"/>
                        <a:pt x="366131" y="0"/>
                        <a:pt x="37381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台形 23">
                  <a:extLst>
                    <a:ext uri="{FF2B5EF4-FFF2-40B4-BE49-F238E27FC236}">
                      <a16:creationId xmlns:a16="http://schemas.microsoft.com/office/drawing/2014/main" id="{12D01C33-A2AC-42CB-8EDE-BC503077CA68}"/>
                    </a:ext>
                  </a:extLst>
                </p:cNvPr>
                <p:cNvSpPr/>
                <p:nvPr/>
              </p:nvSpPr>
              <p:spPr bwMode="auto">
                <a:xfrm>
                  <a:off x="-730809" y="1448780"/>
                  <a:ext cx="454584" cy="327682"/>
                </a:xfrm>
                <a:prstGeom prst="trapezoid">
                  <a:avLst>
                    <a:gd name="adj" fmla="val 16788"/>
                  </a:avLst>
                </a:pr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/>
                  </a:bgClr>
                </a:patt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BA7EC25E-D9EF-4266-8268-6DF12B888F43}"/>
                  </a:ext>
                </a:extLst>
              </p:cNvPr>
              <p:cNvGrpSpPr/>
              <p:nvPr/>
            </p:nvGrpSpPr>
            <p:grpSpPr>
              <a:xfrm rot="9608183">
                <a:off x="8737944" y="6125118"/>
                <a:ext cx="279651" cy="508294"/>
                <a:chOff x="-1033416" y="1448780"/>
                <a:chExt cx="1059805" cy="1926305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04AF4554-B527-4330-92D5-FD73A3557C31}"/>
                    </a:ext>
                  </a:extLst>
                </p:cNvPr>
                <p:cNvSpPr/>
                <p:nvPr/>
              </p:nvSpPr>
              <p:spPr>
                <a:xfrm>
                  <a:off x="-1033416" y="1628803"/>
                  <a:ext cx="1059805" cy="1746282"/>
                </a:xfrm>
                <a:custGeom>
                  <a:avLst/>
                  <a:gdLst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351225 h 2534306"/>
                    <a:gd name="connsiteX33" fmla="*/ 0 w 1059805"/>
                    <a:gd name="connsiteY33" fmla="*/ 1076843 h 2534306"/>
                    <a:gd name="connsiteX34" fmla="*/ 233629 w 1059805"/>
                    <a:gd name="connsiteY34" fmla="*/ 637440 h 2534306"/>
                    <a:gd name="connsiteX35" fmla="*/ 280070 w 1059805"/>
                    <a:gd name="connsiteY35" fmla="*/ 612232 h 2534306"/>
                    <a:gd name="connsiteX36" fmla="*/ 347488 w 1059805"/>
                    <a:gd name="connsiteY36" fmla="*/ 250293 h 2534306"/>
                    <a:gd name="connsiteX37" fmla="*/ 342910 w 1059805"/>
                    <a:gd name="connsiteY37" fmla="*/ 250293 h 2534306"/>
                    <a:gd name="connsiteX38" fmla="*/ 320186 w 1059805"/>
                    <a:gd name="connsiteY38" fmla="*/ 240881 h 2534306"/>
                    <a:gd name="connsiteX39" fmla="*/ 310773 w 1059805"/>
                    <a:gd name="connsiteY39" fmla="*/ 218157 h 2534306"/>
                    <a:gd name="connsiteX40" fmla="*/ 320186 w 1059805"/>
                    <a:gd name="connsiteY40" fmla="*/ 195433 h 2534306"/>
                    <a:gd name="connsiteX41" fmla="*/ 342910 w 1059805"/>
                    <a:gd name="connsiteY41" fmla="*/ 186021 h 2534306"/>
                    <a:gd name="connsiteX42" fmla="*/ 349707 w 1059805"/>
                    <a:gd name="connsiteY42" fmla="*/ 186021 h 2534306"/>
                    <a:gd name="connsiteX43" fmla="*/ 349707 w 1059805"/>
                    <a:gd name="connsiteY43" fmla="*/ 127928 h 2534306"/>
                    <a:gd name="connsiteX44" fmla="*/ 351310 w 1059805"/>
                    <a:gd name="connsiteY44" fmla="*/ 124060 h 2534306"/>
                    <a:gd name="connsiteX45" fmla="*/ 346000 w 1059805"/>
                    <a:gd name="connsiteY45" fmla="*/ 111241 h 2534306"/>
                    <a:gd name="connsiteX46" fmla="*/ 354145 w 1059805"/>
                    <a:gd name="connsiteY46" fmla="*/ 91577 h 2534306"/>
                    <a:gd name="connsiteX47" fmla="*/ 357026 w 1059805"/>
                    <a:gd name="connsiteY47" fmla="*/ 90383 h 2534306"/>
                    <a:gd name="connsiteX48" fmla="*/ 354145 w 1059805"/>
                    <a:gd name="connsiteY48" fmla="*/ 89190 h 2534306"/>
                    <a:gd name="connsiteX49" fmla="*/ 346000 w 1059805"/>
                    <a:gd name="connsiteY49" fmla="*/ 69525 h 2534306"/>
                    <a:gd name="connsiteX50" fmla="*/ 354145 w 1059805"/>
                    <a:gd name="connsiteY50" fmla="*/ 49861 h 2534306"/>
                    <a:gd name="connsiteX51" fmla="*/ 357025 w 1059805"/>
                    <a:gd name="connsiteY51" fmla="*/ 48668 h 2534306"/>
                    <a:gd name="connsiteX52" fmla="*/ 354145 w 1059805"/>
                    <a:gd name="connsiteY52" fmla="*/ 47475 h 2534306"/>
                    <a:gd name="connsiteX53" fmla="*/ 346000 w 1059805"/>
                    <a:gd name="connsiteY53" fmla="*/ 27810 h 2534306"/>
                    <a:gd name="connsiteX54" fmla="*/ 354145 w 1059805"/>
                    <a:gd name="connsiteY54" fmla="*/ 8146 h 2534306"/>
                    <a:gd name="connsiteX55" fmla="*/ 373810 w 1059805"/>
                    <a:gd name="connsiteY55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076843 h 2534306"/>
                    <a:gd name="connsiteX33" fmla="*/ 233629 w 1059805"/>
                    <a:gd name="connsiteY33" fmla="*/ 637440 h 2534306"/>
                    <a:gd name="connsiteX34" fmla="*/ 280070 w 1059805"/>
                    <a:gd name="connsiteY34" fmla="*/ 612232 h 2534306"/>
                    <a:gd name="connsiteX35" fmla="*/ 347488 w 1059805"/>
                    <a:gd name="connsiteY35" fmla="*/ 250293 h 2534306"/>
                    <a:gd name="connsiteX36" fmla="*/ 342910 w 1059805"/>
                    <a:gd name="connsiteY36" fmla="*/ 250293 h 2534306"/>
                    <a:gd name="connsiteX37" fmla="*/ 320186 w 1059805"/>
                    <a:gd name="connsiteY37" fmla="*/ 240881 h 2534306"/>
                    <a:gd name="connsiteX38" fmla="*/ 310773 w 1059805"/>
                    <a:gd name="connsiteY38" fmla="*/ 218157 h 2534306"/>
                    <a:gd name="connsiteX39" fmla="*/ 320186 w 1059805"/>
                    <a:gd name="connsiteY39" fmla="*/ 195433 h 2534306"/>
                    <a:gd name="connsiteX40" fmla="*/ 342910 w 1059805"/>
                    <a:gd name="connsiteY40" fmla="*/ 186021 h 2534306"/>
                    <a:gd name="connsiteX41" fmla="*/ 349707 w 1059805"/>
                    <a:gd name="connsiteY41" fmla="*/ 186021 h 2534306"/>
                    <a:gd name="connsiteX42" fmla="*/ 349707 w 1059805"/>
                    <a:gd name="connsiteY42" fmla="*/ 127928 h 2534306"/>
                    <a:gd name="connsiteX43" fmla="*/ 351310 w 1059805"/>
                    <a:gd name="connsiteY43" fmla="*/ 124060 h 2534306"/>
                    <a:gd name="connsiteX44" fmla="*/ 346000 w 1059805"/>
                    <a:gd name="connsiteY44" fmla="*/ 111241 h 2534306"/>
                    <a:gd name="connsiteX45" fmla="*/ 354145 w 1059805"/>
                    <a:gd name="connsiteY45" fmla="*/ 91577 h 2534306"/>
                    <a:gd name="connsiteX46" fmla="*/ 357026 w 1059805"/>
                    <a:gd name="connsiteY46" fmla="*/ 90383 h 2534306"/>
                    <a:gd name="connsiteX47" fmla="*/ 354145 w 1059805"/>
                    <a:gd name="connsiteY47" fmla="*/ 89190 h 2534306"/>
                    <a:gd name="connsiteX48" fmla="*/ 346000 w 1059805"/>
                    <a:gd name="connsiteY48" fmla="*/ 69525 h 2534306"/>
                    <a:gd name="connsiteX49" fmla="*/ 354145 w 1059805"/>
                    <a:gd name="connsiteY49" fmla="*/ 49861 h 2534306"/>
                    <a:gd name="connsiteX50" fmla="*/ 357025 w 1059805"/>
                    <a:gd name="connsiteY50" fmla="*/ 48668 h 2534306"/>
                    <a:gd name="connsiteX51" fmla="*/ 354145 w 1059805"/>
                    <a:gd name="connsiteY51" fmla="*/ 47475 h 2534306"/>
                    <a:gd name="connsiteX52" fmla="*/ 346000 w 1059805"/>
                    <a:gd name="connsiteY52" fmla="*/ 27810 h 2534306"/>
                    <a:gd name="connsiteX53" fmla="*/ 354145 w 1059805"/>
                    <a:gd name="connsiteY53" fmla="*/ 8146 h 2534306"/>
                    <a:gd name="connsiteX54" fmla="*/ 373810 w 1059805"/>
                    <a:gd name="connsiteY54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076843 h 2534306"/>
                    <a:gd name="connsiteX32" fmla="*/ 233629 w 1059805"/>
                    <a:gd name="connsiteY32" fmla="*/ 637440 h 2534306"/>
                    <a:gd name="connsiteX33" fmla="*/ 280070 w 1059805"/>
                    <a:gd name="connsiteY33" fmla="*/ 612232 h 2534306"/>
                    <a:gd name="connsiteX34" fmla="*/ 347488 w 1059805"/>
                    <a:gd name="connsiteY34" fmla="*/ 250293 h 2534306"/>
                    <a:gd name="connsiteX35" fmla="*/ 342910 w 1059805"/>
                    <a:gd name="connsiteY35" fmla="*/ 250293 h 2534306"/>
                    <a:gd name="connsiteX36" fmla="*/ 320186 w 1059805"/>
                    <a:gd name="connsiteY36" fmla="*/ 240881 h 2534306"/>
                    <a:gd name="connsiteX37" fmla="*/ 310773 w 1059805"/>
                    <a:gd name="connsiteY37" fmla="*/ 218157 h 2534306"/>
                    <a:gd name="connsiteX38" fmla="*/ 320186 w 1059805"/>
                    <a:gd name="connsiteY38" fmla="*/ 195433 h 2534306"/>
                    <a:gd name="connsiteX39" fmla="*/ 342910 w 1059805"/>
                    <a:gd name="connsiteY39" fmla="*/ 186021 h 2534306"/>
                    <a:gd name="connsiteX40" fmla="*/ 349707 w 1059805"/>
                    <a:gd name="connsiteY40" fmla="*/ 186021 h 2534306"/>
                    <a:gd name="connsiteX41" fmla="*/ 349707 w 1059805"/>
                    <a:gd name="connsiteY41" fmla="*/ 127928 h 2534306"/>
                    <a:gd name="connsiteX42" fmla="*/ 351310 w 1059805"/>
                    <a:gd name="connsiteY42" fmla="*/ 124060 h 2534306"/>
                    <a:gd name="connsiteX43" fmla="*/ 346000 w 1059805"/>
                    <a:gd name="connsiteY43" fmla="*/ 111241 h 2534306"/>
                    <a:gd name="connsiteX44" fmla="*/ 354145 w 1059805"/>
                    <a:gd name="connsiteY44" fmla="*/ 91577 h 2534306"/>
                    <a:gd name="connsiteX45" fmla="*/ 357026 w 1059805"/>
                    <a:gd name="connsiteY45" fmla="*/ 90383 h 2534306"/>
                    <a:gd name="connsiteX46" fmla="*/ 354145 w 1059805"/>
                    <a:gd name="connsiteY46" fmla="*/ 89190 h 2534306"/>
                    <a:gd name="connsiteX47" fmla="*/ 346000 w 1059805"/>
                    <a:gd name="connsiteY47" fmla="*/ 69525 h 2534306"/>
                    <a:gd name="connsiteX48" fmla="*/ 354145 w 1059805"/>
                    <a:gd name="connsiteY48" fmla="*/ 49861 h 2534306"/>
                    <a:gd name="connsiteX49" fmla="*/ 357025 w 1059805"/>
                    <a:gd name="connsiteY49" fmla="*/ 48668 h 2534306"/>
                    <a:gd name="connsiteX50" fmla="*/ 354145 w 1059805"/>
                    <a:gd name="connsiteY50" fmla="*/ 47475 h 2534306"/>
                    <a:gd name="connsiteX51" fmla="*/ 346000 w 1059805"/>
                    <a:gd name="connsiteY51" fmla="*/ 27810 h 2534306"/>
                    <a:gd name="connsiteX52" fmla="*/ 354145 w 1059805"/>
                    <a:gd name="connsiteY52" fmla="*/ 8146 h 2534306"/>
                    <a:gd name="connsiteX53" fmla="*/ 373810 w 1059805"/>
                    <a:gd name="connsiteY53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2338136 h 2534306"/>
                    <a:gd name="connsiteX27" fmla="*/ 863635 w 1059805"/>
                    <a:gd name="connsiteY27" fmla="*/ 2534306 h 2534306"/>
                    <a:gd name="connsiteX28" fmla="*/ 196170 w 1059805"/>
                    <a:gd name="connsiteY28" fmla="*/ 2534306 h 2534306"/>
                    <a:gd name="connsiteX29" fmla="*/ 0 w 1059805"/>
                    <a:gd name="connsiteY29" fmla="*/ 2338136 h 2534306"/>
                    <a:gd name="connsiteX30" fmla="*/ 0 w 1059805"/>
                    <a:gd name="connsiteY30" fmla="*/ 1076843 h 2534306"/>
                    <a:gd name="connsiteX31" fmla="*/ 233629 w 1059805"/>
                    <a:gd name="connsiteY31" fmla="*/ 637440 h 2534306"/>
                    <a:gd name="connsiteX32" fmla="*/ 280070 w 1059805"/>
                    <a:gd name="connsiteY32" fmla="*/ 612232 h 2534306"/>
                    <a:gd name="connsiteX33" fmla="*/ 347488 w 1059805"/>
                    <a:gd name="connsiteY33" fmla="*/ 250293 h 2534306"/>
                    <a:gd name="connsiteX34" fmla="*/ 342910 w 1059805"/>
                    <a:gd name="connsiteY34" fmla="*/ 250293 h 2534306"/>
                    <a:gd name="connsiteX35" fmla="*/ 320186 w 1059805"/>
                    <a:gd name="connsiteY35" fmla="*/ 240881 h 2534306"/>
                    <a:gd name="connsiteX36" fmla="*/ 310773 w 1059805"/>
                    <a:gd name="connsiteY36" fmla="*/ 218157 h 2534306"/>
                    <a:gd name="connsiteX37" fmla="*/ 320186 w 1059805"/>
                    <a:gd name="connsiteY37" fmla="*/ 195433 h 2534306"/>
                    <a:gd name="connsiteX38" fmla="*/ 342910 w 1059805"/>
                    <a:gd name="connsiteY38" fmla="*/ 186021 h 2534306"/>
                    <a:gd name="connsiteX39" fmla="*/ 349707 w 1059805"/>
                    <a:gd name="connsiteY39" fmla="*/ 186021 h 2534306"/>
                    <a:gd name="connsiteX40" fmla="*/ 349707 w 1059805"/>
                    <a:gd name="connsiteY40" fmla="*/ 127928 h 2534306"/>
                    <a:gd name="connsiteX41" fmla="*/ 351310 w 1059805"/>
                    <a:gd name="connsiteY41" fmla="*/ 124060 h 2534306"/>
                    <a:gd name="connsiteX42" fmla="*/ 346000 w 1059805"/>
                    <a:gd name="connsiteY42" fmla="*/ 111241 h 2534306"/>
                    <a:gd name="connsiteX43" fmla="*/ 354145 w 1059805"/>
                    <a:gd name="connsiteY43" fmla="*/ 91577 h 2534306"/>
                    <a:gd name="connsiteX44" fmla="*/ 357026 w 1059805"/>
                    <a:gd name="connsiteY44" fmla="*/ 90383 h 2534306"/>
                    <a:gd name="connsiteX45" fmla="*/ 354145 w 1059805"/>
                    <a:gd name="connsiteY45" fmla="*/ 89190 h 2534306"/>
                    <a:gd name="connsiteX46" fmla="*/ 346000 w 1059805"/>
                    <a:gd name="connsiteY46" fmla="*/ 69525 h 2534306"/>
                    <a:gd name="connsiteX47" fmla="*/ 354145 w 1059805"/>
                    <a:gd name="connsiteY47" fmla="*/ 49861 h 2534306"/>
                    <a:gd name="connsiteX48" fmla="*/ 357025 w 1059805"/>
                    <a:gd name="connsiteY48" fmla="*/ 48668 h 2534306"/>
                    <a:gd name="connsiteX49" fmla="*/ 354145 w 1059805"/>
                    <a:gd name="connsiteY49" fmla="*/ 47475 h 2534306"/>
                    <a:gd name="connsiteX50" fmla="*/ 346000 w 1059805"/>
                    <a:gd name="connsiteY50" fmla="*/ 27810 h 2534306"/>
                    <a:gd name="connsiteX51" fmla="*/ 354145 w 1059805"/>
                    <a:gd name="connsiteY51" fmla="*/ 8146 h 2534306"/>
                    <a:gd name="connsiteX52" fmla="*/ 373810 w 1059805"/>
                    <a:gd name="connsiteY52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2338136 h 2534306"/>
                    <a:gd name="connsiteX26" fmla="*/ 863635 w 1059805"/>
                    <a:gd name="connsiteY26" fmla="*/ 2534306 h 2534306"/>
                    <a:gd name="connsiteX27" fmla="*/ 196170 w 1059805"/>
                    <a:gd name="connsiteY27" fmla="*/ 2534306 h 2534306"/>
                    <a:gd name="connsiteX28" fmla="*/ 0 w 1059805"/>
                    <a:gd name="connsiteY28" fmla="*/ 2338136 h 2534306"/>
                    <a:gd name="connsiteX29" fmla="*/ 0 w 1059805"/>
                    <a:gd name="connsiteY29" fmla="*/ 1076843 h 2534306"/>
                    <a:gd name="connsiteX30" fmla="*/ 233629 w 1059805"/>
                    <a:gd name="connsiteY30" fmla="*/ 637440 h 2534306"/>
                    <a:gd name="connsiteX31" fmla="*/ 280070 w 1059805"/>
                    <a:gd name="connsiteY31" fmla="*/ 612232 h 2534306"/>
                    <a:gd name="connsiteX32" fmla="*/ 347488 w 1059805"/>
                    <a:gd name="connsiteY32" fmla="*/ 250293 h 2534306"/>
                    <a:gd name="connsiteX33" fmla="*/ 342910 w 1059805"/>
                    <a:gd name="connsiteY33" fmla="*/ 250293 h 2534306"/>
                    <a:gd name="connsiteX34" fmla="*/ 320186 w 1059805"/>
                    <a:gd name="connsiteY34" fmla="*/ 240881 h 2534306"/>
                    <a:gd name="connsiteX35" fmla="*/ 310773 w 1059805"/>
                    <a:gd name="connsiteY35" fmla="*/ 218157 h 2534306"/>
                    <a:gd name="connsiteX36" fmla="*/ 320186 w 1059805"/>
                    <a:gd name="connsiteY36" fmla="*/ 195433 h 2534306"/>
                    <a:gd name="connsiteX37" fmla="*/ 342910 w 1059805"/>
                    <a:gd name="connsiteY37" fmla="*/ 186021 h 2534306"/>
                    <a:gd name="connsiteX38" fmla="*/ 349707 w 1059805"/>
                    <a:gd name="connsiteY38" fmla="*/ 186021 h 2534306"/>
                    <a:gd name="connsiteX39" fmla="*/ 349707 w 1059805"/>
                    <a:gd name="connsiteY39" fmla="*/ 127928 h 2534306"/>
                    <a:gd name="connsiteX40" fmla="*/ 351310 w 1059805"/>
                    <a:gd name="connsiteY40" fmla="*/ 124060 h 2534306"/>
                    <a:gd name="connsiteX41" fmla="*/ 346000 w 1059805"/>
                    <a:gd name="connsiteY41" fmla="*/ 111241 h 2534306"/>
                    <a:gd name="connsiteX42" fmla="*/ 354145 w 1059805"/>
                    <a:gd name="connsiteY42" fmla="*/ 91577 h 2534306"/>
                    <a:gd name="connsiteX43" fmla="*/ 357026 w 1059805"/>
                    <a:gd name="connsiteY43" fmla="*/ 90383 h 2534306"/>
                    <a:gd name="connsiteX44" fmla="*/ 354145 w 1059805"/>
                    <a:gd name="connsiteY44" fmla="*/ 89190 h 2534306"/>
                    <a:gd name="connsiteX45" fmla="*/ 346000 w 1059805"/>
                    <a:gd name="connsiteY45" fmla="*/ 69525 h 2534306"/>
                    <a:gd name="connsiteX46" fmla="*/ 354145 w 1059805"/>
                    <a:gd name="connsiteY46" fmla="*/ 49861 h 2534306"/>
                    <a:gd name="connsiteX47" fmla="*/ 357025 w 1059805"/>
                    <a:gd name="connsiteY47" fmla="*/ 48668 h 2534306"/>
                    <a:gd name="connsiteX48" fmla="*/ 354145 w 1059805"/>
                    <a:gd name="connsiteY48" fmla="*/ 47475 h 2534306"/>
                    <a:gd name="connsiteX49" fmla="*/ 346000 w 1059805"/>
                    <a:gd name="connsiteY49" fmla="*/ 27810 h 2534306"/>
                    <a:gd name="connsiteX50" fmla="*/ 354145 w 1059805"/>
                    <a:gd name="connsiteY50" fmla="*/ 8146 h 2534306"/>
                    <a:gd name="connsiteX51" fmla="*/ 373810 w 1059805"/>
                    <a:gd name="connsiteY51" fmla="*/ 0 h 253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059805" h="2534306">
                      <a:moveTo>
                        <a:pt x="373810" y="0"/>
                      </a:moveTo>
                      <a:lnTo>
                        <a:pt x="685290" y="0"/>
                      </a:lnTo>
                      <a:cubicBezTo>
                        <a:pt x="700649" y="0"/>
                        <a:pt x="713101" y="12451"/>
                        <a:pt x="713101" y="27811"/>
                      </a:cubicBezTo>
                      <a:lnTo>
                        <a:pt x="713100" y="27811"/>
                      </a:lnTo>
                      <a:cubicBezTo>
                        <a:pt x="713100" y="35490"/>
                        <a:pt x="709987" y="42443"/>
                        <a:pt x="704954" y="47476"/>
                      </a:cubicBezTo>
                      <a:lnTo>
                        <a:pt x="702077" y="48668"/>
                      </a:lnTo>
                      <a:lnTo>
                        <a:pt x="704955" y="49861"/>
                      </a:lnTo>
                      <a:cubicBezTo>
                        <a:pt x="709988" y="54894"/>
                        <a:pt x="713101" y="61846"/>
                        <a:pt x="713101" y="69526"/>
                      </a:cubicBezTo>
                      <a:lnTo>
                        <a:pt x="713100" y="69526"/>
                      </a:lnTo>
                      <a:cubicBezTo>
                        <a:pt x="713100" y="77205"/>
                        <a:pt x="709987" y="84158"/>
                        <a:pt x="704954" y="89191"/>
                      </a:cubicBezTo>
                      <a:lnTo>
                        <a:pt x="702075" y="90384"/>
                      </a:lnTo>
                      <a:lnTo>
                        <a:pt x="704955" y="91577"/>
                      </a:lnTo>
                      <a:cubicBezTo>
                        <a:pt x="709988" y="96610"/>
                        <a:pt x="713101" y="103562"/>
                        <a:pt x="713101" y="111242"/>
                      </a:cubicBezTo>
                      <a:lnTo>
                        <a:pt x="713100" y="111242"/>
                      </a:lnTo>
                      <a:lnTo>
                        <a:pt x="707791" y="124061"/>
                      </a:lnTo>
                      <a:lnTo>
                        <a:pt x="709392" y="127928"/>
                      </a:lnTo>
                      <a:lnTo>
                        <a:pt x="709392" y="186021"/>
                      </a:lnTo>
                      <a:lnTo>
                        <a:pt x="716190" y="186021"/>
                      </a:lnTo>
                      <a:cubicBezTo>
                        <a:pt x="733939" y="186021"/>
                        <a:pt x="748327" y="200409"/>
                        <a:pt x="748327" y="218157"/>
                      </a:cubicBezTo>
                      <a:lnTo>
                        <a:pt x="748326" y="218157"/>
                      </a:lnTo>
                      <a:cubicBezTo>
                        <a:pt x="748326" y="227032"/>
                        <a:pt x="744729" y="235066"/>
                        <a:pt x="738914" y="240882"/>
                      </a:cubicBezTo>
                      <a:lnTo>
                        <a:pt x="718824" y="249203"/>
                      </a:lnTo>
                      <a:lnTo>
                        <a:pt x="787200" y="616284"/>
                      </a:lnTo>
                      <a:lnTo>
                        <a:pt x="826176" y="637440"/>
                      </a:lnTo>
                      <a:cubicBezTo>
                        <a:pt x="967131" y="732667"/>
                        <a:pt x="1059805" y="893933"/>
                        <a:pt x="1059805" y="1076843"/>
                      </a:cubicBezTo>
                      <a:lnTo>
                        <a:pt x="1059805" y="2338136"/>
                      </a:lnTo>
                      <a:cubicBezTo>
                        <a:pt x="1059805" y="2446478"/>
                        <a:pt x="971977" y="2534306"/>
                        <a:pt x="863635" y="2534306"/>
                      </a:cubicBezTo>
                      <a:lnTo>
                        <a:pt x="196170" y="2534306"/>
                      </a:lnTo>
                      <a:cubicBezTo>
                        <a:pt x="87828" y="2534306"/>
                        <a:pt x="0" y="2446478"/>
                        <a:pt x="0" y="2338136"/>
                      </a:cubicBezTo>
                      <a:lnTo>
                        <a:pt x="0" y="1076843"/>
                      </a:lnTo>
                      <a:cubicBezTo>
                        <a:pt x="0" y="893933"/>
                        <a:pt x="92674" y="732667"/>
                        <a:pt x="233629" y="637440"/>
                      </a:cubicBezTo>
                      <a:lnTo>
                        <a:pt x="280070" y="612232"/>
                      </a:lnTo>
                      <a:lnTo>
                        <a:pt x="347488" y="250293"/>
                      </a:lnTo>
                      <a:lnTo>
                        <a:pt x="342910" y="250293"/>
                      </a:lnTo>
                      <a:cubicBezTo>
                        <a:pt x="334036" y="250293"/>
                        <a:pt x="326001" y="246696"/>
                        <a:pt x="320186" y="240881"/>
                      </a:cubicBezTo>
                      <a:lnTo>
                        <a:pt x="310773" y="218157"/>
                      </a:lnTo>
                      <a:lnTo>
                        <a:pt x="320186" y="195433"/>
                      </a:lnTo>
                      <a:cubicBezTo>
                        <a:pt x="326001" y="189618"/>
                        <a:pt x="334036" y="186021"/>
                        <a:pt x="342910" y="186021"/>
                      </a:cubicBezTo>
                      <a:lnTo>
                        <a:pt x="349707" y="186021"/>
                      </a:lnTo>
                      <a:lnTo>
                        <a:pt x="349707" y="127928"/>
                      </a:lnTo>
                      <a:lnTo>
                        <a:pt x="351310" y="124060"/>
                      </a:lnTo>
                      <a:lnTo>
                        <a:pt x="346000" y="111241"/>
                      </a:lnTo>
                      <a:lnTo>
                        <a:pt x="354145" y="91577"/>
                      </a:lnTo>
                      <a:lnTo>
                        <a:pt x="357026" y="90383"/>
                      </a:lnTo>
                      <a:lnTo>
                        <a:pt x="354145" y="89190"/>
                      </a:lnTo>
                      <a:lnTo>
                        <a:pt x="346000" y="69525"/>
                      </a:lnTo>
                      <a:lnTo>
                        <a:pt x="354145" y="49861"/>
                      </a:lnTo>
                      <a:lnTo>
                        <a:pt x="357025" y="48668"/>
                      </a:lnTo>
                      <a:lnTo>
                        <a:pt x="354145" y="47475"/>
                      </a:lnTo>
                      <a:lnTo>
                        <a:pt x="346000" y="27810"/>
                      </a:lnTo>
                      <a:lnTo>
                        <a:pt x="354145" y="8146"/>
                      </a:lnTo>
                      <a:cubicBezTo>
                        <a:pt x="359178" y="3113"/>
                        <a:pt x="366131" y="0"/>
                        <a:pt x="3738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台形 21">
                  <a:extLst>
                    <a:ext uri="{FF2B5EF4-FFF2-40B4-BE49-F238E27FC236}">
                      <a16:creationId xmlns:a16="http://schemas.microsoft.com/office/drawing/2014/main" id="{FCB52F20-66E1-435C-AE92-B9502394CC16}"/>
                    </a:ext>
                  </a:extLst>
                </p:cNvPr>
                <p:cNvSpPr/>
                <p:nvPr/>
              </p:nvSpPr>
              <p:spPr bwMode="auto">
                <a:xfrm>
                  <a:off x="-730809" y="1448780"/>
                  <a:ext cx="454584" cy="327682"/>
                </a:xfrm>
                <a:prstGeom prst="trapezoid">
                  <a:avLst>
                    <a:gd name="adj" fmla="val 16788"/>
                  </a:avLst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6DB35D6-E82B-4A6A-BEA4-B7C4D32D4576}"/>
                  </a:ext>
                </a:extLst>
              </p:cNvPr>
              <p:cNvGrpSpPr/>
              <p:nvPr/>
            </p:nvGrpSpPr>
            <p:grpSpPr>
              <a:xfrm rot="5400000">
                <a:off x="8372603" y="6354594"/>
                <a:ext cx="279310" cy="412791"/>
                <a:chOff x="6413714" y="6587914"/>
                <a:chExt cx="364080" cy="5441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89063A17-089D-4CF6-8688-80D9E7490A52}"/>
                    </a:ext>
                  </a:extLst>
                </p:cNvPr>
                <p:cNvSpPr/>
                <p:nvPr/>
              </p:nvSpPr>
              <p:spPr bwMode="auto">
                <a:xfrm>
                  <a:off x="6413714" y="6617951"/>
                  <a:ext cx="364080" cy="483242"/>
                </a:xfrm>
                <a:prstGeom prst="roundRect">
                  <a:avLst/>
                </a:prstGeom>
                <a:solidFill>
                  <a:srgbClr val="FFC000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7B002A79-D2B5-41F1-8374-31B6F077B2FB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6587914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6C4A9D6C-A5AF-4343-BED5-3BC30CD3999C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7086389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F55C9647-C9A2-4CEE-AC82-C58262A855A8}"/>
                  </a:ext>
                </a:extLst>
              </p:cNvPr>
              <p:cNvGrpSpPr/>
              <p:nvPr/>
            </p:nvGrpSpPr>
            <p:grpSpPr>
              <a:xfrm rot="9438102">
                <a:off x="8406595" y="5942170"/>
                <a:ext cx="447149" cy="496497"/>
                <a:chOff x="8354976" y="6737350"/>
                <a:chExt cx="447149" cy="496497"/>
              </a:xfrm>
            </p:grpSpPr>
            <p:sp>
              <p:nvSpPr>
                <p:cNvPr id="13" name="星: 12 pt 12">
                  <a:extLst>
                    <a:ext uri="{FF2B5EF4-FFF2-40B4-BE49-F238E27FC236}">
                      <a16:creationId xmlns:a16="http://schemas.microsoft.com/office/drawing/2014/main" id="{D0B34330-D99E-452C-9EEB-F65A7805AED4}"/>
                    </a:ext>
                  </a:extLst>
                </p:cNvPr>
                <p:cNvSpPr/>
                <p:nvPr/>
              </p:nvSpPr>
              <p:spPr bwMode="auto">
                <a:xfrm rot="900000">
                  <a:off x="8602013" y="6737350"/>
                  <a:ext cx="200112" cy="337571"/>
                </a:xfrm>
                <a:prstGeom prst="star12">
                  <a:avLst>
                    <a:gd name="adj" fmla="val 42687"/>
                  </a:avLst>
                </a:prstGeom>
                <a:solidFill>
                  <a:srgbClr val="FFFF99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AA65448B-7DD2-4BDC-857F-2208C77C0BDA}"/>
                    </a:ext>
                  </a:extLst>
                </p:cNvPr>
                <p:cNvGrpSpPr/>
                <p:nvPr/>
              </p:nvGrpSpPr>
              <p:grpSpPr>
                <a:xfrm>
                  <a:off x="8354976" y="7057095"/>
                  <a:ext cx="338174" cy="176752"/>
                  <a:chOff x="6413714" y="6587914"/>
                  <a:chExt cx="364080" cy="54419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" name="四角形: 角を丸くする 14">
                    <a:extLst>
                      <a:ext uri="{FF2B5EF4-FFF2-40B4-BE49-F238E27FC236}">
                        <a16:creationId xmlns:a16="http://schemas.microsoft.com/office/drawing/2014/main" id="{A67A32C8-1B50-422E-80CB-5DB5A3C6BF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3714" y="6617951"/>
                    <a:ext cx="364080" cy="48324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" name="四角形: 角を丸くする 15">
                    <a:extLst>
                      <a:ext uri="{FF2B5EF4-FFF2-40B4-BE49-F238E27FC236}">
                        <a16:creationId xmlns:a16="http://schemas.microsoft.com/office/drawing/2014/main" id="{6B6B86CA-DCE3-4BC1-B99C-6F41B37CDD52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13714" y="6587914"/>
                    <a:ext cx="36408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" name="四角形: 角を丸くする 16">
                    <a:extLst>
                      <a:ext uri="{FF2B5EF4-FFF2-40B4-BE49-F238E27FC236}">
                        <a16:creationId xmlns:a16="http://schemas.microsoft.com/office/drawing/2014/main" id="{473D3E53-2A9F-4520-95C7-6D3C3A9F11BD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13714" y="7086389"/>
                    <a:ext cx="36408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349D6BA-2EFA-46C5-9CA4-C9AA2E90C752}"/>
                </a:ext>
              </a:extLst>
            </p:cNvPr>
            <p:cNvGrpSpPr/>
            <p:nvPr/>
          </p:nvGrpSpPr>
          <p:grpSpPr>
            <a:xfrm>
              <a:off x="7208675" y="4662829"/>
              <a:ext cx="886772" cy="81340"/>
              <a:chOff x="7208675" y="4662829"/>
              <a:chExt cx="886772" cy="81340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801D8122-5307-44B1-9C40-BC8DA5FF1D0C}"/>
                  </a:ext>
                </a:extLst>
              </p:cNvPr>
              <p:cNvSpPr/>
              <p:nvPr/>
            </p:nvSpPr>
            <p:spPr bwMode="auto">
              <a:xfrm>
                <a:off x="7208675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68B860BE-0C52-4FBA-B68B-42922D4136BA}"/>
                  </a:ext>
                </a:extLst>
              </p:cNvPr>
              <p:cNvSpPr/>
              <p:nvPr/>
            </p:nvSpPr>
            <p:spPr bwMode="auto">
              <a:xfrm>
                <a:off x="7763506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AEBBF171-DF94-481B-BD81-5833A0D6B852}"/>
              </a:ext>
            </a:extLst>
          </p:cNvPr>
          <p:cNvGrpSpPr/>
          <p:nvPr/>
        </p:nvGrpSpPr>
        <p:grpSpPr>
          <a:xfrm>
            <a:off x="4019288" y="4023816"/>
            <a:ext cx="2186468" cy="2393641"/>
            <a:chOff x="10794445" y="4180107"/>
            <a:chExt cx="2532964" cy="2772968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B0C25F49-F6E9-4B5E-B2E0-22636ED2E5FA}"/>
                </a:ext>
              </a:extLst>
            </p:cNvPr>
            <p:cNvGrpSpPr/>
            <p:nvPr/>
          </p:nvGrpSpPr>
          <p:grpSpPr>
            <a:xfrm>
              <a:off x="10794445" y="4180107"/>
              <a:ext cx="2532964" cy="2772968"/>
              <a:chOff x="10794445" y="4180107"/>
              <a:chExt cx="2532964" cy="2772968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7C72FDFC-F57B-4410-9B96-927FBBBA11A8}"/>
                  </a:ext>
                </a:extLst>
              </p:cNvPr>
              <p:cNvGrpSpPr/>
              <p:nvPr/>
            </p:nvGrpSpPr>
            <p:grpSpPr>
              <a:xfrm>
                <a:off x="10794445" y="4180107"/>
                <a:ext cx="2126541" cy="2772968"/>
                <a:chOff x="5565382" y="1067987"/>
                <a:chExt cx="2126541" cy="2772968"/>
              </a:xfrm>
            </p:grpSpPr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6F076687-BB8B-4718-9C99-411FFA9C70FB}"/>
                    </a:ext>
                  </a:extLst>
                </p:cNvPr>
                <p:cNvSpPr/>
                <p:nvPr/>
              </p:nvSpPr>
              <p:spPr bwMode="auto">
                <a:xfrm>
                  <a:off x="5608838" y="1067987"/>
                  <a:ext cx="1304973" cy="1221935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B4B8EF93-65AA-4F32-95EB-090AAEB31685}"/>
                    </a:ext>
                  </a:extLst>
                </p:cNvPr>
                <p:cNvSpPr/>
                <p:nvPr/>
              </p:nvSpPr>
              <p:spPr bwMode="auto">
                <a:xfrm>
                  <a:off x="5702945" y="2533879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98B5AE75-E270-4997-9327-55E72D6F3159}"/>
                    </a:ext>
                  </a:extLst>
                </p:cNvPr>
                <p:cNvGrpSpPr/>
                <p:nvPr/>
              </p:nvGrpSpPr>
              <p:grpSpPr>
                <a:xfrm>
                  <a:off x="5596899" y="1218102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86" name="グループ化 85">
                    <a:extLst>
                      <a:ext uri="{FF2B5EF4-FFF2-40B4-BE49-F238E27FC236}">
                        <a16:creationId xmlns:a16="http://schemas.microsoft.com/office/drawing/2014/main" id="{382B44B8-8440-4E88-B1E1-088AAC40AB9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93" name="楕円 92">
                      <a:extLst>
                        <a:ext uri="{FF2B5EF4-FFF2-40B4-BE49-F238E27FC236}">
                          <a16:creationId xmlns:a16="http://schemas.microsoft.com/office/drawing/2014/main" id="{E794EAAD-5664-4516-A85B-18B4439620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楕円 93">
                      <a:extLst>
                        <a:ext uri="{FF2B5EF4-FFF2-40B4-BE49-F238E27FC236}">
                          <a16:creationId xmlns:a16="http://schemas.microsoft.com/office/drawing/2014/main" id="{FC8ED822-EFB4-494E-A8AD-5E450BD2E1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7" name="グループ化 86">
                    <a:extLst>
                      <a:ext uri="{FF2B5EF4-FFF2-40B4-BE49-F238E27FC236}">
                        <a16:creationId xmlns:a16="http://schemas.microsoft.com/office/drawing/2014/main" id="{5B13FF2C-EA90-4CEC-A040-648AC8C8B0F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91" name="楕円 90">
                      <a:extLst>
                        <a:ext uri="{FF2B5EF4-FFF2-40B4-BE49-F238E27FC236}">
                          <a16:creationId xmlns:a16="http://schemas.microsoft.com/office/drawing/2014/main" id="{9B56460B-A8BE-40AB-88D1-1A34EBBE5B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楕円 91">
                      <a:extLst>
                        <a:ext uri="{FF2B5EF4-FFF2-40B4-BE49-F238E27FC236}">
                          <a16:creationId xmlns:a16="http://schemas.microsoft.com/office/drawing/2014/main" id="{DBB44D2A-6224-42D4-AF8D-3E0AA2245B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8" name="台形 87">
                    <a:extLst>
                      <a:ext uri="{FF2B5EF4-FFF2-40B4-BE49-F238E27FC236}">
                        <a16:creationId xmlns:a16="http://schemas.microsoft.com/office/drawing/2014/main" id="{1A65616D-2E2D-49E3-BEA7-3C0994460C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9592015C-4E14-4A9F-9ACD-BBEA18D2C3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2DB1081E-EC92-40E7-85EF-C4E9901D79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82389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FEBD482D-C6A1-468E-BC57-5339735271FB}"/>
                    </a:ext>
                  </a:extLst>
                </p:cNvPr>
                <p:cNvSpPr/>
                <p:nvPr/>
              </p:nvSpPr>
              <p:spPr bwMode="auto">
                <a:xfrm>
                  <a:off x="6061506" y="2500022"/>
                  <a:ext cx="385684" cy="188677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  <a:gd name="connsiteX0" fmla="*/ 542920 w 565752"/>
                    <a:gd name="connsiteY0" fmla="*/ 0 h 280602"/>
                    <a:gd name="connsiteX1" fmla="*/ 561324 w 565752"/>
                    <a:gd name="connsiteY1" fmla="*/ 48979 h 280602"/>
                    <a:gd name="connsiteX2" fmla="*/ 482229 w 565752"/>
                    <a:gd name="connsiteY2" fmla="*/ 254267 h 280602"/>
                    <a:gd name="connsiteX3" fmla="*/ 316924 w 565752"/>
                    <a:gd name="connsiteY3" fmla="*/ 254598 h 280602"/>
                    <a:gd name="connsiteX4" fmla="*/ 271463 w 565752"/>
                    <a:gd name="connsiteY4" fmla="*/ 224472 h 280602"/>
                    <a:gd name="connsiteX5" fmla="*/ 226001 w 565752"/>
                    <a:gd name="connsiteY5" fmla="*/ 254598 h 280602"/>
                    <a:gd name="connsiteX6" fmla="*/ 60695 w 565752"/>
                    <a:gd name="connsiteY6" fmla="*/ 254267 h 280602"/>
                    <a:gd name="connsiteX7" fmla="*/ 5 w 565752"/>
                    <a:gd name="connsiteY7" fmla="*/ 1 h 280602"/>
                    <a:gd name="connsiteX8" fmla="*/ 63018 w 565752"/>
                    <a:gd name="connsiteY8" fmla="*/ 49269 h 280602"/>
                    <a:gd name="connsiteX9" fmla="*/ 147744 w 565752"/>
                    <a:gd name="connsiteY9" fmla="*/ 103495 h 280602"/>
                    <a:gd name="connsiteX10" fmla="*/ 237068 w 565752"/>
                    <a:gd name="connsiteY10" fmla="*/ 149756 h 280602"/>
                    <a:gd name="connsiteX11" fmla="*/ 271462 w 565752"/>
                    <a:gd name="connsiteY11" fmla="*/ 163638 h 280602"/>
                    <a:gd name="connsiteX12" fmla="*/ 305856 w 565752"/>
                    <a:gd name="connsiteY12" fmla="*/ 149756 h 280602"/>
                    <a:gd name="connsiteX13" fmla="*/ 395180 w 565752"/>
                    <a:gd name="connsiteY13" fmla="*/ 103494 h 280602"/>
                    <a:gd name="connsiteX14" fmla="*/ 479906 w 565752"/>
                    <a:gd name="connsiteY14" fmla="*/ 49268 h 280602"/>
                    <a:gd name="connsiteX15" fmla="*/ 542920 w 565752"/>
                    <a:gd name="connsiteY15" fmla="*/ 0 h 280602"/>
                    <a:gd name="connsiteX0" fmla="*/ 542920 w 542919"/>
                    <a:gd name="connsiteY0" fmla="*/ 0 h 280602"/>
                    <a:gd name="connsiteX1" fmla="*/ 482229 w 542919"/>
                    <a:gd name="connsiteY1" fmla="*/ 254267 h 280602"/>
                    <a:gd name="connsiteX2" fmla="*/ 316924 w 542919"/>
                    <a:gd name="connsiteY2" fmla="*/ 254598 h 280602"/>
                    <a:gd name="connsiteX3" fmla="*/ 271463 w 542919"/>
                    <a:gd name="connsiteY3" fmla="*/ 224472 h 280602"/>
                    <a:gd name="connsiteX4" fmla="*/ 226001 w 542919"/>
                    <a:gd name="connsiteY4" fmla="*/ 254598 h 280602"/>
                    <a:gd name="connsiteX5" fmla="*/ 60695 w 542919"/>
                    <a:gd name="connsiteY5" fmla="*/ 254267 h 280602"/>
                    <a:gd name="connsiteX6" fmla="*/ 5 w 542919"/>
                    <a:gd name="connsiteY6" fmla="*/ 1 h 280602"/>
                    <a:gd name="connsiteX7" fmla="*/ 63018 w 542919"/>
                    <a:gd name="connsiteY7" fmla="*/ 49269 h 280602"/>
                    <a:gd name="connsiteX8" fmla="*/ 147744 w 542919"/>
                    <a:gd name="connsiteY8" fmla="*/ 103495 h 280602"/>
                    <a:gd name="connsiteX9" fmla="*/ 237068 w 542919"/>
                    <a:gd name="connsiteY9" fmla="*/ 149756 h 280602"/>
                    <a:gd name="connsiteX10" fmla="*/ 271462 w 542919"/>
                    <a:gd name="connsiteY10" fmla="*/ 163638 h 280602"/>
                    <a:gd name="connsiteX11" fmla="*/ 305856 w 542919"/>
                    <a:gd name="connsiteY11" fmla="*/ 149756 h 280602"/>
                    <a:gd name="connsiteX12" fmla="*/ 395180 w 542919"/>
                    <a:gd name="connsiteY12" fmla="*/ 103494 h 280602"/>
                    <a:gd name="connsiteX13" fmla="*/ 479906 w 542919"/>
                    <a:gd name="connsiteY13" fmla="*/ 49268 h 280602"/>
                    <a:gd name="connsiteX14" fmla="*/ 542920 w 542919"/>
                    <a:gd name="connsiteY14" fmla="*/ 0 h 280602"/>
                    <a:gd name="connsiteX0" fmla="*/ 542920 w 542920"/>
                    <a:gd name="connsiteY0" fmla="*/ 0 h 275205"/>
                    <a:gd name="connsiteX1" fmla="*/ 482229 w 542920"/>
                    <a:gd name="connsiteY1" fmla="*/ 254267 h 275205"/>
                    <a:gd name="connsiteX2" fmla="*/ 316924 w 542920"/>
                    <a:gd name="connsiteY2" fmla="*/ 254598 h 275205"/>
                    <a:gd name="connsiteX3" fmla="*/ 271463 w 542920"/>
                    <a:gd name="connsiteY3" fmla="*/ 224472 h 275205"/>
                    <a:gd name="connsiteX4" fmla="*/ 60695 w 542920"/>
                    <a:gd name="connsiteY4" fmla="*/ 254267 h 275205"/>
                    <a:gd name="connsiteX5" fmla="*/ 5 w 542920"/>
                    <a:gd name="connsiteY5" fmla="*/ 1 h 275205"/>
                    <a:gd name="connsiteX6" fmla="*/ 63018 w 542920"/>
                    <a:gd name="connsiteY6" fmla="*/ 49269 h 275205"/>
                    <a:gd name="connsiteX7" fmla="*/ 147744 w 542920"/>
                    <a:gd name="connsiteY7" fmla="*/ 103495 h 275205"/>
                    <a:gd name="connsiteX8" fmla="*/ 237068 w 542920"/>
                    <a:gd name="connsiteY8" fmla="*/ 149756 h 275205"/>
                    <a:gd name="connsiteX9" fmla="*/ 271462 w 542920"/>
                    <a:gd name="connsiteY9" fmla="*/ 163638 h 275205"/>
                    <a:gd name="connsiteX10" fmla="*/ 305856 w 542920"/>
                    <a:gd name="connsiteY10" fmla="*/ 149756 h 275205"/>
                    <a:gd name="connsiteX11" fmla="*/ 395180 w 542920"/>
                    <a:gd name="connsiteY11" fmla="*/ 103494 h 275205"/>
                    <a:gd name="connsiteX12" fmla="*/ 479906 w 542920"/>
                    <a:gd name="connsiteY12" fmla="*/ 49268 h 275205"/>
                    <a:gd name="connsiteX13" fmla="*/ 542920 w 542920"/>
                    <a:gd name="connsiteY13" fmla="*/ 0 h 275205"/>
                    <a:gd name="connsiteX0" fmla="*/ 542920 w 542920"/>
                    <a:gd name="connsiteY0" fmla="*/ 0 h 265598"/>
                    <a:gd name="connsiteX1" fmla="*/ 482229 w 542920"/>
                    <a:gd name="connsiteY1" fmla="*/ 254267 h 265598"/>
                    <a:gd name="connsiteX2" fmla="*/ 271463 w 542920"/>
                    <a:gd name="connsiteY2" fmla="*/ 224472 h 265598"/>
                    <a:gd name="connsiteX3" fmla="*/ 60695 w 542920"/>
                    <a:gd name="connsiteY3" fmla="*/ 254267 h 265598"/>
                    <a:gd name="connsiteX4" fmla="*/ 5 w 542920"/>
                    <a:gd name="connsiteY4" fmla="*/ 1 h 265598"/>
                    <a:gd name="connsiteX5" fmla="*/ 63018 w 542920"/>
                    <a:gd name="connsiteY5" fmla="*/ 49269 h 265598"/>
                    <a:gd name="connsiteX6" fmla="*/ 147744 w 542920"/>
                    <a:gd name="connsiteY6" fmla="*/ 103495 h 265598"/>
                    <a:gd name="connsiteX7" fmla="*/ 237068 w 542920"/>
                    <a:gd name="connsiteY7" fmla="*/ 149756 h 265598"/>
                    <a:gd name="connsiteX8" fmla="*/ 271462 w 542920"/>
                    <a:gd name="connsiteY8" fmla="*/ 163638 h 265598"/>
                    <a:gd name="connsiteX9" fmla="*/ 305856 w 542920"/>
                    <a:gd name="connsiteY9" fmla="*/ 149756 h 265598"/>
                    <a:gd name="connsiteX10" fmla="*/ 395180 w 542920"/>
                    <a:gd name="connsiteY10" fmla="*/ 103494 h 265598"/>
                    <a:gd name="connsiteX11" fmla="*/ 479906 w 542920"/>
                    <a:gd name="connsiteY11" fmla="*/ 49268 h 265598"/>
                    <a:gd name="connsiteX12" fmla="*/ 542920 w 542920"/>
                    <a:gd name="connsiteY12" fmla="*/ 0 h 265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42920" h="265598">
                      <a:moveTo>
                        <a:pt x="542920" y="0"/>
                      </a:moveTo>
                      <a:cubicBezTo>
                        <a:pt x="522690" y="84756"/>
                        <a:pt x="527472" y="216855"/>
                        <a:pt x="482229" y="254267"/>
                      </a:cubicBezTo>
                      <a:cubicBezTo>
                        <a:pt x="436986" y="291679"/>
                        <a:pt x="341719" y="224472"/>
                        <a:pt x="271463" y="224472"/>
                      </a:cubicBezTo>
                      <a:lnTo>
                        <a:pt x="60695" y="254267"/>
                      </a:lnTo>
                      <a:cubicBezTo>
                        <a:pt x="23029" y="211834"/>
                        <a:pt x="-382" y="34167"/>
                        <a:pt x="5" y="1"/>
                      </a:cubicBezTo>
                      <a:lnTo>
                        <a:pt x="63018" y="49269"/>
                      </a:lnTo>
                      <a:cubicBezTo>
                        <a:pt x="89621" y="68108"/>
                        <a:pt x="117934" y="86284"/>
                        <a:pt x="147744" y="103495"/>
                      </a:cubicBezTo>
                      <a:cubicBezTo>
                        <a:pt x="177555" y="120706"/>
                        <a:pt x="207451" y="136138"/>
                        <a:pt x="237068" y="149756"/>
                      </a:cubicBezTo>
                      <a:lnTo>
                        <a:pt x="271462" y="163638"/>
                      </a:lnTo>
                      <a:lnTo>
                        <a:pt x="305856" y="149756"/>
                      </a:lnTo>
                      <a:cubicBezTo>
                        <a:pt x="335474" y="136138"/>
                        <a:pt x="365370" y="120705"/>
                        <a:pt x="395180" y="103494"/>
                      </a:cubicBezTo>
                      <a:cubicBezTo>
                        <a:pt x="424992" y="86283"/>
                        <a:pt x="453305" y="68109"/>
                        <a:pt x="479906" y="49268"/>
                      </a:cubicBezTo>
                      <a:lnTo>
                        <a:pt x="5429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二等辺三角形 16">
                  <a:extLst>
                    <a:ext uri="{FF2B5EF4-FFF2-40B4-BE49-F238E27FC236}">
                      <a16:creationId xmlns:a16="http://schemas.microsoft.com/office/drawing/2014/main" id="{50F5109B-28CF-4FFA-A0FC-3AAEFC1A42B5}"/>
                    </a:ext>
                  </a:extLst>
                </p:cNvPr>
                <p:cNvSpPr/>
                <p:nvPr/>
              </p:nvSpPr>
              <p:spPr bwMode="auto">
                <a:xfrm flipH="1">
                  <a:off x="6029113" y="2268048"/>
                  <a:ext cx="450472" cy="63532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3787C7AA-6A0D-4E3E-8AFE-4397C0CAED09}"/>
                    </a:ext>
                  </a:extLst>
                </p:cNvPr>
                <p:cNvGrpSpPr/>
                <p:nvPr/>
              </p:nvGrpSpPr>
              <p:grpSpPr>
                <a:xfrm>
                  <a:off x="6448991" y="1876961"/>
                  <a:ext cx="1242932" cy="1576808"/>
                  <a:chOff x="2476617" y="5084928"/>
                  <a:chExt cx="1242932" cy="1576808"/>
                </a:xfrm>
              </p:grpSpPr>
              <p:sp>
                <p:nvSpPr>
                  <p:cNvPr id="75" name="四角形: 上の 2 つの角を丸める 74">
                    <a:extLst>
                      <a:ext uri="{FF2B5EF4-FFF2-40B4-BE49-F238E27FC236}">
                        <a16:creationId xmlns:a16="http://schemas.microsoft.com/office/drawing/2014/main" id="{BE9A8CAB-748A-4720-BF4A-F3CFA5587110}"/>
                      </a:ext>
                    </a:extLst>
                  </p:cNvPr>
                  <p:cNvSpPr/>
                  <p:nvPr/>
                </p:nvSpPr>
                <p:spPr bwMode="auto">
                  <a:xfrm rot="12097588">
                    <a:off x="2765409" y="5505063"/>
                    <a:ext cx="299432" cy="8553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71AA570C-1CD3-401B-9758-CE5BB5AD25DB}"/>
                      </a:ext>
                    </a:extLst>
                  </p:cNvPr>
                  <p:cNvGrpSpPr/>
                  <p:nvPr/>
                </p:nvGrpSpPr>
                <p:grpSpPr>
                  <a:xfrm>
                    <a:off x="2476617" y="5084928"/>
                    <a:ext cx="1242932" cy="1576808"/>
                    <a:chOff x="3377825" y="5084928"/>
                    <a:chExt cx="1242932" cy="1576808"/>
                  </a:xfrm>
                </p:grpSpPr>
                <p:sp>
                  <p:nvSpPr>
                    <p:cNvPr id="77" name="台形 76">
                      <a:extLst>
                        <a:ext uri="{FF2B5EF4-FFF2-40B4-BE49-F238E27FC236}">
                          <a16:creationId xmlns:a16="http://schemas.microsoft.com/office/drawing/2014/main" id="{FB724E7B-FCD9-45B0-B4CB-FC4F3D39273D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765583" y="5084928"/>
                      <a:ext cx="450006" cy="261395"/>
                    </a:xfrm>
                    <a:prstGeom prst="trapezoid">
                      <a:avLst>
                        <a:gd name="adj" fmla="val 69835"/>
                      </a:avLst>
                    </a:pr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" name="楕円 16">
                      <a:extLst>
                        <a:ext uri="{FF2B5EF4-FFF2-40B4-BE49-F238E27FC236}">
                          <a16:creationId xmlns:a16="http://schemas.microsoft.com/office/drawing/2014/main" id="{6DF447A7-6ADF-4264-AB87-CCF62730D1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77825" y="5652777"/>
                      <a:ext cx="1242932" cy="1008959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79" name="グループ化 78">
                      <a:extLst>
                        <a:ext uri="{FF2B5EF4-FFF2-40B4-BE49-F238E27FC236}">
                          <a16:creationId xmlns:a16="http://schemas.microsoft.com/office/drawing/2014/main" id="{D2791E1A-53DA-4AE8-8992-D617A38A5F7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0658" y="5289257"/>
                      <a:ext cx="415066" cy="408250"/>
                      <a:chOff x="3360652" y="5152591"/>
                      <a:chExt cx="415066" cy="408250"/>
                    </a:xfrm>
                  </p:grpSpPr>
                  <p:sp>
                    <p:nvSpPr>
                      <p:cNvPr id="80" name="四角形: 角を丸くする 79">
                        <a:extLst>
                          <a:ext uri="{FF2B5EF4-FFF2-40B4-BE49-F238E27FC236}">
                            <a16:creationId xmlns:a16="http://schemas.microsoft.com/office/drawing/2014/main" id="{65E06602-D429-4F7E-92AE-B50ABF5FB6D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3360652" y="5194973"/>
                        <a:ext cx="145706" cy="19419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1" name="四角形: 上の 2 つの角を丸める 80">
                        <a:extLst>
                          <a:ext uri="{FF2B5EF4-FFF2-40B4-BE49-F238E27FC236}">
                            <a16:creationId xmlns:a16="http://schemas.microsoft.com/office/drawing/2014/main" id="{013F78CE-AF96-47CC-AB85-F6F105D867E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430700" y="5215822"/>
                        <a:ext cx="408250" cy="281787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2" name="四角形: 角を丸くする 277">
                        <a:extLst>
                          <a:ext uri="{FF2B5EF4-FFF2-40B4-BE49-F238E27FC236}">
                            <a16:creationId xmlns:a16="http://schemas.microsoft.com/office/drawing/2014/main" id="{C2BE8131-BB80-4B26-BBE2-8D11F31024D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153792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3" name="四角形: 角を丸くする 277">
                        <a:extLst>
                          <a:ext uri="{FF2B5EF4-FFF2-40B4-BE49-F238E27FC236}">
                            <a16:creationId xmlns:a16="http://schemas.microsoft.com/office/drawing/2014/main" id="{FBA2E2C3-44E3-41BE-B2BC-214E80DD90B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253804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4" name="四角形: 角を丸くする 277">
                        <a:extLst>
                          <a:ext uri="{FF2B5EF4-FFF2-40B4-BE49-F238E27FC236}">
                            <a16:creationId xmlns:a16="http://schemas.microsoft.com/office/drawing/2014/main" id="{75034618-6B01-4758-ABE2-03C1A088588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356197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5" name="四角形: 角を丸くする 277">
                        <a:extLst>
                          <a:ext uri="{FF2B5EF4-FFF2-40B4-BE49-F238E27FC236}">
                            <a16:creationId xmlns:a16="http://schemas.microsoft.com/office/drawing/2014/main" id="{5EC20A8E-E5F0-4A34-A658-DA4073608C1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458591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4C518382-FD62-4455-BF77-BFA30A0FEF05}"/>
                    </a:ext>
                  </a:extLst>
                </p:cNvPr>
                <p:cNvSpPr/>
                <p:nvPr/>
              </p:nvSpPr>
              <p:spPr bwMode="auto">
                <a:xfrm>
                  <a:off x="5917862" y="2001305"/>
                  <a:ext cx="406944" cy="427334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四角形: 上の 2 つの角を丸める 67">
                  <a:extLst>
                    <a:ext uri="{FF2B5EF4-FFF2-40B4-BE49-F238E27FC236}">
                      <a16:creationId xmlns:a16="http://schemas.microsoft.com/office/drawing/2014/main" id="{B1BB13F4-A84B-44AC-83B0-F23BEF10BFD2}"/>
                    </a:ext>
                  </a:extLst>
                </p:cNvPr>
                <p:cNvSpPr/>
                <p:nvPr/>
              </p:nvSpPr>
              <p:spPr bwMode="auto">
                <a:xfrm rot="13299121">
                  <a:off x="5565382" y="2229145"/>
                  <a:ext cx="343023" cy="9069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楕円 25">
                  <a:extLst>
                    <a:ext uri="{FF2B5EF4-FFF2-40B4-BE49-F238E27FC236}">
                      <a16:creationId xmlns:a16="http://schemas.microsoft.com/office/drawing/2014/main" id="{F0556E34-B955-422C-B1B2-7B1412087E9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7348824" y="3488494"/>
                  <a:ext cx="103506" cy="200061"/>
                </a:xfrm>
                <a:custGeom>
                  <a:avLst/>
                  <a:gdLst>
                    <a:gd name="connsiteX0" fmla="*/ 0 w 1203591"/>
                    <a:gd name="connsiteY0" fmla="*/ 601796 h 1203591"/>
                    <a:gd name="connsiteX1" fmla="*/ 601796 w 1203591"/>
                    <a:gd name="connsiteY1" fmla="*/ 0 h 1203591"/>
                    <a:gd name="connsiteX2" fmla="*/ 1203592 w 1203591"/>
                    <a:gd name="connsiteY2" fmla="*/ 601796 h 1203591"/>
                    <a:gd name="connsiteX3" fmla="*/ 601796 w 1203591"/>
                    <a:gd name="connsiteY3" fmla="*/ 1203592 h 1203591"/>
                    <a:gd name="connsiteX4" fmla="*/ 0 w 1203591"/>
                    <a:gd name="connsiteY4" fmla="*/ 601796 h 1203591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3592" h="1935112">
                      <a:moveTo>
                        <a:pt x="0" y="1333316"/>
                      </a:moveTo>
                      <a:cubicBezTo>
                        <a:pt x="0" y="1000953"/>
                        <a:pt x="383733" y="381000"/>
                        <a:pt x="594176" y="0"/>
                      </a:cubicBezTo>
                      <a:cubicBezTo>
                        <a:pt x="812239" y="373380"/>
                        <a:pt x="1203592" y="1000953"/>
                        <a:pt x="1203592" y="1333316"/>
                      </a:cubicBezTo>
                      <a:cubicBezTo>
                        <a:pt x="1203592" y="1665679"/>
                        <a:pt x="934159" y="1935112"/>
                        <a:pt x="601796" y="1935112"/>
                      </a:cubicBezTo>
                      <a:cubicBezTo>
                        <a:pt x="269433" y="1935112"/>
                        <a:pt x="0" y="1665679"/>
                        <a:pt x="0" y="1333316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70" name="楕円 25">
                  <a:extLst>
                    <a:ext uri="{FF2B5EF4-FFF2-40B4-BE49-F238E27FC236}">
                      <a16:creationId xmlns:a16="http://schemas.microsoft.com/office/drawing/2014/main" id="{74366256-5DB0-4558-B8D6-BAC15D43AC79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7107524" y="3640894"/>
                  <a:ext cx="103506" cy="200061"/>
                </a:xfrm>
                <a:custGeom>
                  <a:avLst/>
                  <a:gdLst>
                    <a:gd name="connsiteX0" fmla="*/ 0 w 1203591"/>
                    <a:gd name="connsiteY0" fmla="*/ 601796 h 1203591"/>
                    <a:gd name="connsiteX1" fmla="*/ 601796 w 1203591"/>
                    <a:gd name="connsiteY1" fmla="*/ 0 h 1203591"/>
                    <a:gd name="connsiteX2" fmla="*/ 1203592 w 1203591"/>
                    <a:gd name="connsiteY2" fmla="*/ 601796 h 1203591"/>
                    <a:gd name="connsiteX3" fmla="*/ 601796 w 1203591"/>
                    <a:gd name="connsiteY3" fmla="*/ 1203592 h 1203591"/>
                    <a:gd name="connsiteX4" fmla="*/ 0 w 1203591"/>
                    <a:gd name="connsiteY4" fmla="*/ 601796 h 1203591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3592" h="1935112">
                      <a:moveTo>
                        <a:pt x="0" y="1333316"/>
                      </a:moveTo>
                      <a:cubicBezTo>
                        <a:pt x="0" y="1000953"/>
                        <a:pt x="383733" y="381000"/>
                        <a:pt x="594176" y="0"/>
                      </a:cubicBezTo>
                      <a:cubicBezTo>
                        <a:pt x="812239" y="373380"/>
                        <a:pt x="1203592" y="1000953"/>
                        <a:pt x="1203592" y="1333316"/>
                      </a:cubicBezTo>
                      <a:cubicBezTo>
                        <a:pt x="1203592" y="1665679"/>
                        <a:pt x="934159" y="1935112"/>
                        <a:pt x="601796" y="1935112"/>
                      </a:cubicBezTo>
                      <a:cubicBezTo>
                        <a:pt x="269433" y="1935112"/>
                        <a:pt x="0" y="1665679"/>
                        <a:pt x="0" y="1333316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71" name="楕円 25">
                  <a:extLst>
                    <a:ext uri="{FF2B5EF4-FFF2-40B4-BE49-F238E27FC236}">
                      <a16:creationId xmlns:a16="http://schemas.microsoft.com/office/drawing/2014/main" id="{ED61D2D5-856D-4068-B262-9D21E5C3C60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859874" y="3512707"/>
                  <a:ext cx="103506" cy="200061"/>
                </a:xfrm>
                <a:custGeom>
                  <a:avLst/>
                  <a:gdLst>
                    <a:gd name="connsiteX0" fmla="*/ 0 w 1203591"/>
                    <a:gd name="connsiteY0" fmla="*/ 601796 h 1203591"/>
                    <a:gd name="connsiteX1" fmla="*/ 601796 w 1203591"/>
                    <a:gd name="connsiteY1" fmla="*/ 0 h 1203591"/>
                    <a:gd name="connsiteX2" fmla="*/ 1203592 w 1203591"/>
                    <a:gd name="connsiteY2" fmla="*/ 601796 h 1203591"/>
                    <a:gd name="connsiteX3" fmla="*/ 601796 w 1203591"/>
                    <a:gd name="connsiteY3" fmla="*/ 1203592 h 1203591"/>
                    <a:gd name="connsiteX4" fmla="*/ 0 w 1203591"/>
                    <a:gd name="connsiteY4" fmla="*/ 601796 h 1203591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3592" h="1935112">
                      <a:moveTo>
                        <a:pt x="0" y="1333316"/>
                      </a:moveTo>
                      <a:cubicBezTo>
                        <a:pt x="0" y="1000953"/>
                        <a:pt x="383733" y="381000"/>
                        <a:pt x="594176" y="0"/>
                      </a:cubicBezTo>
                      <a:cubicBezTo>
                        <a:pt x="812239" y="373380"/>
                        <a:pt x="1203592" y="1000953"/>
                        <a:pt x="1203592" y="1333316"/>
                      </a:cubicBezTo>
                      <a:cubicBezTo>
                        <a:pt x="1203592" y="1665679"/>
                        <a:pt x="934159" y="1935112"/>
                        <a:pt x="601796" y="1935112"/>
                      </a:cubicBezTo>
                      <a:cubicBezTo>
                        <a:pt x="269433" y="1935112"/>
                        <a:pt x="0" y="1665679"/>
                        <a:pt x="0" y="1333316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72" name="乗算記号 71">
                  <a:extLst>
                    <a:ext uri="{FF2B5EF4-FFF2-40B4-BE49-F238E27FC236}">
                      <a16:creationId xmlns:a16="http://schemas.microsoft.com/office/drawing/2014/main" id="{E03A6CE1-6617-4263-B5E0-99AA1A2AA3D2}"/>
                    </a:ext>
                  </a:extLst>
                </p:cNvPr>
                <p:cNvSpPr/>
                <p:nvPr/>
              </p:nvSpPr>
              <p:spPr bwMode="auto">
                <a:xfrm>
                  <a:off x="5813610" y="1697188"/>
                  <a:ext cx="355542" cy="355542"/>
                </a:xfrm>
                <a:prstGeom prst="mathMultiply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乗算記号 72">
                  <a:extLst>
                    <a:ext uri="{FF2B5EF4-FFF2-40B4-BE49-F238E27FC236}">
                      <a16:creationId xmlns:a16="http://schemas.microsoft.com/office/drawing/2014/main" id="{A59E8D6C-223F-40C5-ADBD-C89AA9DAB482}"/>
                    </a:ext>
                  </a:extLst>
                </p:cNvPr>
                <p:cNvSpPr/>
                <p:nvPr/>
              </p:nvSpPr>
              <p:spPr bwMode="auto">
                <a:xfrm>
                  <a:off x="6342247" y="1697188"/>
                  <a:ext cx="355542" cy="355542"/>
                </a:xfrm>
                <a:prstGeom prst="mathMultiply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C665E300-2110-4842-BB8F-1A5A0D182AEC}"/>
                    </a:ext>
                  </a:extLst>
                </p:cNvPr>
                <p:cNvSpPr/>
                <p:nvPr/>
              </p:nvSpPr>
              <p:spPr bwMode="auto">
                <a:xfrm>
                  <a:off x="6644534" y="3177477"/>
                  <a:ext cx="806703" cy="276292"/>
                </a:xfrm>
                <a:custGeom>
                  <a:avLst/>
                  <a:gdLst>
                    <a:gd name="connsiteX0" fmla="*/ 429537 w 806703"/>
                    <a:gd name="connsiteY0" fmla="*/ 57 h 276292"/>
                    <a:gd name="connsiteX1" fmla="*/ 519183 w 806703"/>
                    <a:gd name="connsiteY1" fmla="*/ 92439 h 276292"/>
                    <a:gd name="connsiteX2" fmla="*/ 761840 w 806703"/>
                    <a:gd name="connsiteY2" fmla="*/ 64120 h 276292"/>
                    <a:gd name="connsiteX3" fmla="*/ 693590 w 806703"/>
                    <a:gd name="connsiteY3" fmla="*/ 152162 h 276292"/>
                    <a:gd name="connsiteX4" fmla="*/ 806686 w 806703"/>
                    <a:gd name="connsiteY4" fmla="*/ 205312 h 276292"/>
                    <a:gd name="connsiteX5" fmla="*/ 684065 w 806703"/>
                    <a:gd name="connsiteY5" fmla="*/ 263223 h 276292"/>
                    <a:gd name="connsiteX6" fmla="*/ 674483 w 806703"/>
                    <a:gd name="connsiteY6" fmla="*/ 272048 h 276292"/>
                    <a:gd name="connsiteX7" fmla="*/ 587974 w 806703"/>
                    <a:gd name="connsiteY7" fmla="*/ 275484 h 276292"/>
                    <a:gd name="connsiteX8" fmla="*/ 463136 w 806703"/>
                    <a:gd name="connsiteY8" fmla="*/ 276292 h 276292"/>
                    <a:gd name="connsiteX9" fmla="*/ 219745 w 806703"/>
                    <a:gd name="connsiteY9" fmla="*/ 270893 h 276292"/>
                    <a:gd name="connsiteX10" fmla="*/ 174656 w 806703"/>
                    <a:gd name="connsiteY10" fmla="*/ 266000 h 276292"/>
                    <a:gd name="connsiteX11" fmla="*/ 213108 w 806703"/>
                    <a:gd name="connsiteY11" fmla="*/ 225123 h 276292"/>
                    <a:gd name="connsiteX12" fmla="*/ 0 w 806703"/>
                    <a:gd name="connsiteY12" fmla="*/ 186262 h 276292"/>
                    <a:gd name="connsiteX13" fmla="*/ 127383 w 806703"/>
                    <a:gd name="connsiteY13" fmla="*/ 152162 h 276292"/>
                    <a:gd name="connsiteX14" fmla="*/ 125808 w 806703"/>
                    <a:gd name="connsiteY14" fmla="*/ 54595 h 276292"/>
                    <a:gd name="connsiteX15" fmla="*/ 339890 w 806703"/>
                    <a:gd name="connsiteY15" fmla="*/ 92439 h 276292"/>
                    <a:gd name="connsiteX16" fmla="*/ 429537 w 806703"/>
                    <a:gd name="connsiteY16" fmla="*/ 57 h 276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06703" h="276292">
                      <a:moveTo>
                        <a:pt x="429537" y="57"/>
                      </a:moveTo>
                      <a:cubicBezTo>
                        <a:pt x="497519" y="-2486"/>
                        <a:pt x="463799" y="81762"/>
                        <a:pt x="519183" y="92439"/>
                      </a:cubicBezTo>
                      <a:cubicBezTo>
                        <a:pt x="574567" y="103116"/>
                        <a:pt x="732772" y="54166"/>
                        <a:pt x="761840" y="64120"/>
                      </a:cubicBezTo>
                      <a:cubicBezTo>
                        <a:pt x="790908" y="74074"/>
                        <a:pt x="686116" y="128630"/>
                        <a:pt x="693590" y="152162"/>
                      </a:cubicBezTo>
                      <a:cubicBezTo>
                        <a:pt x="701064" y="175694"/>
                        <a:pt x="808273" y="186802"/>
                        <a:pt x="806686" y="205312"/>
                      </a:cubicBezTo>
                      <a:cubicBezTo>
                        <a:pt x="805099" y="223822"/>
                        <a:pt x="731288" y="226457"/>
                        <a:pt x="684065" y="263223"/>
                      </a:cubicBezTo>
                      <a:lnTo>
                        <a:pt x="674483" y="272048"/>
                      </a:lnTo>
                      <a:lnTo>
                        <a:pt x="587974" y="275484"/>
                      </a:lnTo>
                      <a:cubicBezTo>
                        <a:pt x="547778" y="276203"/>
                        <a:pt x="506039" y="276292"/>
                        <a:pt x="463136" y="276292"/>
                      </a:cubicBezTo>
                      <a:cubicBezTo>
                        <a:pt x="377330" y="276292"/>
                        <a:pt x="294989" y="275936"/>
                        <a:pt x="219745" y="270893"/>
                      </a:cubicBezTo>
                      <a:lnTo>
                        <a:pt x="174656" y="266000"/>
                      </a:lnTo>
                      <a:lnTo>
                        <a:pt x="213108" y="225123"/>
                      </a:lnTo>
                      <a:lnTo>
                        <a:pt x="0" y="186262"/>
                      </a:lnTo>
                      <a:cubicBezTo>
                        <a:pt x="67861" y="173308"/>
                        <a:pt x="94571" y="173572"/>
                        <a:pt x="127383" y="152162"/>
                      </a:cubicBezTo>
                      <a:cubicBezTo>
                        <a:pt x="160195" y="130752"/>
                        <a:pt x="90390" y="64549"/>
                        <a:pt x="125808" y="54595"/>
                      </a:cubicBezTo>
                      <a:cubicBezTo>
                        <a:pt x="161226" y="44641"/>
                        <a:pt x="249479" y="108399"/>
                        <a:pt x="339890" y="92439"/>
                      </a:cubicBezTo>
                      <a:cubicBezTo>
                        <a:pt x="430301" y="76479"/>
                        <a:pt x="361555" y="2600"/>
                        <a:pt x="429537" y="5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FF566ECA-13CF-4933-A0ED-825D9546BC81}"/>
                  </a:ext>
                </a:extLst>
              </p:cNvPr>
              <p:cNvSpPr/>
              <p:nvPr/>
            </p:nvSpPr>
            <p:spPr bwMode="auto">
              <a:xfrm>
                <a:off x="12573508" y="5358595"/>
                <a:ext cx="753901" cy="753901"/>
              </a:xfrm>
              <a:custGeom>
                <a:avLst/>
                <a:gdLst>
                  <a:gd name="connsiteX0" fmla="*/ 159886 w 915997"/>
                  <a:gd name="connsiteY0" fmla="*/ 0 h 915997"/>
                  <a:gd name="connsiteX1" fmla="*/ 457999 w 915997"/>
                  <a:gd name="connsiteY1" fmla="*/ 298112 h 915997"/>
                  <a:gd name="connsiteX2" fmla="*/ 756111 w 915997"/>
                  <a:gd name="connsiteY2" fmla="*/ 0 h 915997"/>
                  <a:gd name="connsiteX3" fmla="*/ 915997 w 915997"/>
                  <a:gd name="connsiteY3" fmla="*/ 159886 h 915997"/>
                  <a:gd name="connsiteX4" fmla="*/ 617885 w 915997"/>
                  <a:gd name="connsiteY4" fmla="*/ 457999 h 915997"/>
                  <a:gd name="connsiteX5" fmla="*/ 915997 w 915997"/>
                  <a:gd name="connsiteY5" fmla="*/ 756111 h 915997"/>
                  <a:gd name="connsiteX6" fmla="*/ 756111 w 915997"/>
                  <a:gd name="connsiteY6" fmla="*/ 915997 h 915997"/>
                  <a:gd name="connsiteX7" fmla="*/ 457999 w 915997"/>
                  <a:gd name="connsiteY7" fmla="*/ 617885 h 915997"/>
                  <a:gd name="connsiteX8" fmla="*/ 159886 w 915997"/>
                  <a:gd name="connsiteY8" fmla="*/ 915997 h 915997"/>
                  <a:gd name="connsiteX9" fmla="*/ 0 w 915997"/>
                  <a:gd name="connsiteY9" fmla="*/ 756111 h 915997"/>
                  <a:gd name="connsiteX10" fmla="*/ 298112 w 915997"/>
                  <a:gd name="connsiteY10" fmla="*/ 457999 h 915997"/>
                  <a:gd name="connsiteX11" fmla="*/ 0 w 915997"/>
                  <a:gd name="connsiteY11" fmla="*/ 159886 h 915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15997" h="915997">
                    <a:moveTo>
                      <a:pt x="159886" y="0"/>
                    </a:moveTo>
                    <a:lnTo>
                      <a:pt x="457999" y="298112"/>
                    </a:lnTo>
                    <a:lnTo>
                      <a:pt x="756111" y="0"/>
                    </a:lnTo>
                    <a:lnTo>
                      <a:pt x="915997" y="159886"/>
                    </a:lnTo>
                    <a:lnTo>
                      <a:pt x="617885" y="457999"/>
                    </a:lnTo>
                    <a:lnTo>
                      <a:pt x="915997" y="756111"/>
                    </a:lnTo>
                    <a:lnTo>
                      <a:pt x="756111" y="915997"/>
                    </a:lnTo>
                    <a:lnTo>
                      <a:pt x="457999" y="617885"/>
                    </a:lnTo>
                    <a:lnTo>
                      <a:pt x="159886" y="915997"/>
                    </a:lnTo>
                    <a:lnTo>
                      <a:pt x="0" y="756111"/>
                    </a:lnTo>
                    <a:lnTo>
                      <a:pt x="298112" y="457999"/>
                    </a:lnTo>
                    <a:lnTo>
                      <a:pt x="0" y="15988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191C5EEB-C320-4233-BE43-46C706035D31}"/>
                </a:ext>
              </a:extLst>
            </p:cNvPr>
            <p:cNvGrpSpPr/>
            <p:nvPr/>
          </p:nvGrpSpPr>
          <p:grpSpPr>
            <a:xfrm>
              <a:off x="11028200" y="4662829"/>
              <a:ext cx="886772" cy="81340"/>
              <a:chOff x="7208675" y="4662829"/>
              <a:chExt cx="886772" cy="81340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9226DAC-5313-4EB6-929B-666114FC28B3}"/>
                  </a:ext>
                </a:extLst>
              </p:cNvPr>
              <p:cNvSpPr/>
              <p:nvPr/>
            </p:nvSpPr>
            <p:spPr bwMode="auto">
              <a:xfrm>
                <a:off x="7208675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DCF7D13B-A39E-453F-9CD0-BCCB1C6A9A55}"/>
                  </a:ext>
                </a:extLst>
              </p:cNvPr>
              <p:cNvSpPr/>
              <p:nvPr/>
            </p:nvSpPr>
            <p:spPr bwMode="auto">
              <a:xfrm>
                <a:off x="7763506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4AE28598-ADFE-4580-B592-B3B18195C6B1}"/>
              </a:ext>
            </a:extLst>
          </p:cNvPr>
          <p:cNvGrpSpPr/>
          <p:nvPr/>
        </p:nvGrpSpPr>
        <p:grpSpPr>
          <a:xfrm>
            <a:off x="6851279" y="4036913"/>
            <a:ext cx="2279445" cy="2248058"/>
            <a:chOff x="14408419" y="4152742"/>
            <a:chExt cx="2640675" cy="2604314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DF03D196-70BC-4C1D-9F5D-98196D946214}"/>
                </a:ext>
              </a:extLst>
            </p:cNvPr>
            <p:cNvGrpSpPr/>
            <p:nvPr/>
          </p:nvGrpSpPr>
          <p:grpSpPr>
            <a:xfrm>
              <a:off x="14408419" y="4152742"/>
              <a:ext cx="2640675" cy="2604314"/>
              <a:chOff x="14408419" y="4152742"/>
              <a:chExt cx="2640675" cy="2604314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E0F81233-E4A9-4892-A168-248452808F1D}"/>
                  </a:ext>
                </a:extLst>
              </p:cNvPr>
              <p:cNvGrpSpPr/>
              <p:nvPr/>
            </p:nvGrpSpPr>
            <p:grpSpPr>
              <a:xfrm>
                <a:off x="14408419" y="4152742"/>
                <a:ext cx="2095024" cy="2604314"/>
                <a:chOff x="7188791" y="4152742"/>
                <a:chExt cx="2095024" cy="2604314"/>
              </a:xfrm>
            </p:grpSpPr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8B894BF3-E9CE-4631-8E29-BB55D302C48C}"/>
                    </a:ext>
                  </a:extLst>
                </p:cNvPr>
                <p:cNvSpPr/>
                <p:nvPr/>
              </p:nvSpPr>
              <p:spPr bwMode="auto">
                <a:xfrm>
                  <a:off x="7200730" y="4152742"/>
                  <a:ext cx="1304973" cy="124888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四角形: 上の 2 つの角を丸める 102">
                  <a:extLst>
                    <a:ext uri="{FF2B5EF4-FFF2-40B4-BE49-F238E27FC236}">
                      <a16:creationId xmlns:a16="http://schemas.microsoft.com/office/drawing/2014/main" id="{AB0A3810-ECC2-4E69-BDA0-54E63B2E0CD1}"/>
                    </a:ext>
                  </a:extLst>
                </p:cNvPr>
                <p:cNvSpPr/>
                <p:nvPr/>
              </p:nvSpPr>
              <p:spPr bwMode="auto">
                <a:xfrm>
                  <a:off x="7294837" y="5618634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A4B99D35-28F1-4AFE-B526-931FE2D617B7}"/>
                    </a:ext>
                  </a:extLst>
                </p:cNvPr>
                <p:cNvGrpSpPr/>
                <p:nvPr/>
              </p:nvGrpSpPr>
              <p:grpSpPr>
                <a:xfrm>
                  <a:off x="7188791" y="4302857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DCDA19C6-9B9F-4A45-949A-720CEDE7515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32" name="楕円 131">
                      <a:extLst>
                        <a:ext uri="{FF2B5EF4-FFF2-40B4-BE49-F238E27FC236}">
                          <a16:creationId xmlns:a16="http://schemas.microsoft.com/office/drawing/2014/main" id="{514B4306-B250-4CDA-95AA-90B7683E3D0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3" name="楕円 132">
                      <a:extLst>
                        <a:ext uri="{FF2B5EF4-FFF2-40B4-BE49-F238E27FC236}">
                          <a16:creationId xmlns:a16="http://schemas.microsoft.com/office/drawing/2014/main" id="{8CB42906-7127-410D-9F62-583A7A0640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2406035A-2DD4-4B81-95E7-7DDC496378B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30" name="楕円 129">
                      <a:extLst>
                        <a:ext uri="{FF2B5EF4-FFF2-40B4-BE49-F238E27FC236}">
                          <a16:creationId xmlns:a16="http://schemas.microsoft.com/office/drawing/2014/main" id="{5CC2936D-0C7F-4CC0-B354-5FE0CF4E2B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" name="楕円 130">
                      <a:extLst>
                        <a:ext uri="{FF2B5EF4-FFF2-40B4-BE49-F238E27FC236}">
                          <a16:creationId xmlns:a16="http://schemas.microsoft.com/office/drawing/2014/main" id="{76F3A236-81F8-4018-AD67-668D042263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7" name="台形 126">
                    <a:extLst>
                      <a:ext uri="{FF2B5EF4-FFF2-40B4-BE49-F238E27FC236}">
                        <a16:creationId xmlns:a16="http://schemas.microsoft.com/office/drawing/2014/main" id="{444BD0C6-6F07-4D7B-8B7F-2507211013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54AE8507-EA2E-4626-AA4C-2DE803C205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楕円 128">
                    <a:extLst>
                      <a:ext uri="{FF2B5EF4-FFF2-40B4-BE49-F238E27FC236}">
                        <a16:creationId xmlns:a16="http://schemas.microsoft.com/office/drawing/2014/main" id="{ABBAD301-ABDB-4B14-8A99-CA8E2BA1B1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82389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D44ACDE7-2FF5-4990-8F39-1F46A14C18F6}"/>
                    </a:ext>
                  </a:extLst>
                </p:cNvPr>
                <p:cNvSpPr/>
                <p:nvPr/>
              </p:nvSpPr>
              <p:spPr bwMode="auto">
                <a:xfrm>
                  <a:off x="7653397" y="5584778"/>
                  <a:ext cx="385683" cy="186406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  <a:gd name="connsiteX0" fmla="*/ 542920 w 565752"/>
                    <a:gd name="connsiteY0" fmla="*/ 0 h 280602"/>
                    <a:gd name="connsiteX1" fmla="*/ 561324 w 565752"/>
                    <a:gd name="connsiteY1" fmla="*/ 48979 h 280602"/>
                    <a:gd name="connsiteX2" fmla="*/ 482229 w 565752"/>
                    <a:gd name="connsiteY2" fmla="*/ 254267 h 280602"/>
                    <a:gd name="connsiteX3" fmla="*/ 316924 w 565752"/>
                    <a:gd name="connsiteY3" fmla="*/ 254598 h 280602"/>
                    <a:gd name="connsiteX4" fmla="*/ 271463 w 565752"/>
                    <a:gd name="connsiteY4" fmla="*/ 224472 h 280602"/>
                    <a:gd name="connsiteX5" fmla="*/ 226001 w 565752"/>
                    <a:gd name="connsiteY5" fmla="*/ 254598 h 280602"/>
                    <a:gd name="connsiteX6" fmla="*/ 60695 w 565752"/>
                    <a:gd name="connsiteY6" fmla="*/ 254267 h 280602"/>
                    <a:gd name="connsiteX7" fmla="*/ 5 w 565752"/>
                    <a:gd name="connsiteY7" fmla="*/ 1 h 280602"/>
                    <a:gd name="connsiteX8" fmla="*/ 63018 w 565752"/>
                    <a:gd name="connsiteY8" fmla="*/ 49269 h 280602"/>
                    <a:gd name="connsiteX9" fmla="*/ 147744 w 565752"/>
                    <a:gd name="connsiteY9" fmla="*/ 103495 h 280602"/>
                    <a:gd name="connsiteX10" fmla="*/ 237068 w 565752"/>
                    <a:gd name="connsiteY10" fmla="*/ 149756 h 280602"/>
                    <a:gd name="connsiteX11" fmla="*/ 271462 w 565752"/>
                    <a:gd name="connsiteY11" fmla="*/ 163638 h 280602"/>
                    <a:gd name="connsiteX12" fmla="*/ 305856 w 565752"/>
                    <a:gd name="connsiteY12" fmla="*/ 149756 h 280602"/>
                    <a:gd name="connsiteX13" fmla="*/ 395180 w 565752"/>
                    <a:gd name="connsiteY13" fmla="*/ 103494 h 280602"/>
                    <a:gd name="connsiteX14" fmla="*/ 479906 w 565752"/>
                    <a:gd name="connsiteY14" fmla="*/ 49268 h 280602"/>
                    <a:gd name="connsiteX15" fmla="*/ 542920 w 565752"/>
                    <a:gd name="connsiteY15" fmla="*/ 0 h 280602"/>
                    <a:gd name="connsiteX0" fmla="*/ 542920 w 565752"/>
                    <a:gd name="connsiteY0" fmla="*/ 0 h 275205"/>
                    <a:gd name="connsiteX1" fmla="*/ 561324 w 565752"/>
                    <a:gd name="connsiteY1" fmla="*/ 48979 h 275205"/>
                    <a:gd name="connsiteX2" fmla="*/ 482229 w 565752"/>
                    <a:gd name="connsiteY2" fmla="*/ 254267 h 275205"/>
                    <a:gd name="connsiteX3" fmla="*/ 316924 w 565752"/>
                    <a:gd name="connsiteY3" fmla="*/ 254598 h 275205"/>
                    <a:gd name="connsiteX4" fmla="*/ 271463 w 565752"/>
                    <a:gd name="connsiteY4" fmla="*/ 224472 h 275205"/>
                    <a:gd name="connsiteX5" fmla="*/ 60695 w 565752"/>
                    <a:gd name="connsiteY5" fmla="*/ 254267 h 275205"/>
                    <a:gd name="connsiteX6" fmla="*/ 5 w 565752"/>
                    <a:gd name="connsiteY6" fmla="*/ 1 h 275205"/>
                    <a:gd name="connsiteX7" fmla="*/ 63018 w 565752"/>
                    <a:gd name="connsiteY7" fmla="*/ 49269 h 275205"/>
                    <a:gd name="connsiteX8" fmla="*/ 147744 w 565752"/>
                    <a:gd name="connsiteY8" fmla="*/ 103495 h 275205"/>
                    <a:gd name="connsiteX9" fmla="*/ 237068 w 565752"/>
                    <a:gd name="connsiteY9" fmla="*/ 149756 h 275205"/>
                    <a:gd name="connsiteX10" fmla="*/ 271462 w 565752"/>
                    <a:gd name="connsiteY10" fmla="*/ 163638 h 275205"/>
                    <a:gd name="connsiteX11" fmla="*/ 305856 w 565752"/>
                    <a:gd name="connsiteY11" fmla="*/ 149756 h 275205"/>
                    <a:gd name="connsiteX12" fmla="*/ 395180 w 565752"/>
                    <a:gd name="connsiteY12" fmla="*/ 103494 h 275205"/>
                    <a:gd name="connsiteX13" fmla="*/ 479906 w 565752"/>
                    <a:gd name="connsiteY13" fmla="*/ 49268 h 275205"/>
                    <a:gd name="connsiteX14" fmla="*/ 542920 w 565752"/>
                    <a:gd name="connsiteY14" fmla="*/ 0 h 275205"/>
                    <a:gd name="connsiteX0" fmla="*/ 542920 w 564584"/>
                    <a:gd name="connsiteY0" fmla="*/ 0 h 262399"/>
                    <a:gd name="connsiteX1" fmla="*/ 561324 w 564584"/>
                    <a:gd name="connsiteY1" fmla="*/ 48979 h 262399"/>
                    <a:gd name="connsiteX2" fmla="*/ 482229 w 564584"/>
                    <a:gd name="connsiteY2" fmla="*/ 254267 h 262399"/>
                    <a:gd name="connsiteX3" fmla="*/ 271463 w 564584"/>
                    <a:gd name="connsiteY3" fmla="*/ 224472 h 262399"/>
                    <a:gd name="connsiteX4" fmla="*/ 60695 w 564584"/>
                    <a:gd name="connsiteY4" fmla="*/ 254267 h 262399"/>
                    <a:gd name="connsiteX5" fmla="*/ 5 w 564584"/>
                    <a:gd name="connsiteY5" fmla="*/ 1 h 262399"/>
                    <a:gd name="connsiteX6" fmla="*/ 63018 w 564584"/>
                    <a:gd name="connsiteY6" fmla="*/ 49269 h 262399"/>
                    <a:gd name="connsiteX7" fmla="*/ 147744 w 564584"/>
                    <a:gd name="connsiteY7" fmla="*/ 103495 h 262399"/>
                    <a:gd name="connsiteX8" fmla="*/ 237068 w 564584"/>
                    <a:gd name="connsiteY8" fmla="*/ 149756 h 262399"/>
                    <a:gd name="connsiteX9" fmla="*/ 271462 w 564584"/>
                    <a:gd name="connsiteY9" fmla="*/ 163638 h 262399"/>
                    <a:gd name="connsiteX10" fmla="*/ 305856 w 564584"/>
                    <a:gd name="connsiteY10" fmla="*/ 149756 h 262399"/>
                    <a:gd name="connsiteX11" fmla="*/ 395180 w 564584"/>
                    <a:gd name="connsiteY11" fmla="*/ 103494 h 262399"/>
                    <a:gd name="connsiteX12" fmla="*/ 479906 w 564584"/>
                    <a:gd name="connsiteY12" fmla="*/ 49268 h 262399"/>
                    <a:gd name="connsiteX13" fmla="*/ 542920 w 564584"/>
                    <a:gd name="connsiteY13" fmla="*/ 0 h 262399"/>
                    <a:gd name="connsiteX0" fmla="*/ 542920 w 542920"/>
                    <a:gd name="connsiteY0" fmla="*/ 0 h 262400"/>
                    <a:gd name="connsiteX1" fmla="*/ 482229 w 542920"/>
                    <a:gd name="connsiteY1" fmla="*/ 254267 h 262400"/>
                    <a:gd name="connsiteX2" fmla="*/ 271463 w 542920"/>
                    <a:gd name="connsiteY2" fmla="*/ 224472 h 262400"/>
                    <a:gd name="connsiteX3" fmla="*/ 60695 w 542920"/>
                    <a:gd name="connsiteY3" fmla="*/ 254267 h 262400"/>
                    <a:gd name="connsiteX4" fmla="*/ 5 w 542920"/>
                    <a:gd name="connsiteY4" fmla="*/ 1 h 262400"/>
                    <a:gd name="connsiteX5" fmla="*/ 63018 w 542920"/>
                    <a:gd name="connsiteY5" fmla="*/ 49269 h 262400"/>
                    <a:gd name="connsiteX6" fmla="*/ 147744 w 542920"/>
                    <a:gd name="connsiteY6" fmla="*/ 103495 h 262400"/>
                    <a:gd name="connsiteX7" fmla="*/ 237068 w 542920"/>
                    <a:gd name="connsiteY7" fmla="*/ 149756 h 262400"/>
                    <a:gd name="connsiteX8" fmla="*/ 271462 w 542920"/>
                    <a:gd name="connsiteY8" fmla="*/ 163638 h 262400"/>
                    <a:gd name="connsiteX9" fmla="*/ 305856 w 542920"/>
                    <a:gd name="connsiteY9" fmla="*/ 149756 h 262400"/>
                    <a:gd name="connsiteX10" fmla="*/ 395180 w 542920"/>
                    <a:gd name="connsiteY10" fmla="*/ 103494 h 262400"/>
                    <a:gd name="connsiteX11" fmla="*/ 479906 w 542920"/>
                    <a:gd name="connsiteY11" fmla="*/ 49268 h 262400"/>
                    <a:gd name="connsiteX12" fmla="*/ 542920 w 542920"/>
                    <a:gd name="connsiteY12" fmla="*/ 0 h 26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42920" h="262400">
                      <a:moveTo>
                        <a:pt x="542920" y="0"/>
                      </a:moveTo>
                      <a:lnTo>
                        <a:pt x="482229" y="254267"/>
                      </a:lnTo>
                      <a:cubicBezTo>
                        <a:pt x="433919" y="283516"/>
                        <a:pt x="341719" y="224472"/>
                        <a:pt x="271463" y="224472"/>
                      </a:cubicBezTo>
                      <a:lnTo>
                        <a:pt x="60695" y="254267"/>
                      </a:lnTo>
                      <a:cubicBezTo>
                        <a:pt x="23029" y="211834"/>
                        <a:pt x="-382" y="34167"/>
                        <a:pt x="5" y="1"/>
                      </a:cubicBezTo>
                      <a:lnTo>
                        <a:pt x="63018" y="49269"/>
                      </a:lnTo>
                      <a:cubicBezTo>
                        <a:pt x="89621" y="68108"/>
                        <a:pt x="117934" y="86284"/>
                        <a:pt x="147744" y="103495"/>
                      </a:cubicBezTo>
                      <a:cubicBezTo>
                        <a:pt x="177555" y="120706"/>
                        <a:pt x="207451" y="136138"/>
                        <a:pt x="237068" y="149756"/>
                      </a:cubicBezTo>
                      <a:lnTo>
                        <a:pt x="271462" y="163638"/>
                      </a:lnTo>
                      <a:lnTo>
                        <a:pt x="305856" y="149756"/>
                      </a:lnTo>
                      <a:cubicBezTo>
                        <a:pt x="335474" y="136138"/>
                        <a:pt x="365370" y="120705"/>
                        <a:pt x="395180" y="103494"/>
                      </a:cubicBezTo>
                      <a:cubicBezTo>
                        <a:pt x="424992" y="86283"/>
                        <a:pt x="453305" y="68109"/>
                        <a:pt x="479906" y="49268"/>
                      </a:cubicBezTo>
                      <a:lnTo>
                        <a:pt x="5429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" name="二等辺三角形 16">
                  <a:extLst>
                    <a:ext uri="{FF2B5EF4-FFF2-40B4-BE49-F238E27FC236}">
                      <a16:creationId xmlns:a16="http://schemas.microsoft.com/office/drawing/2014/main" id="{D2EA3251-444A-4594-8440-79CCCC4FCFC5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7767463" y="5319794"/>
                  <a:ext cx="213695" cy="72605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  <a:gd name="connsiteX0" fmla="*/ 4272 w 253251"/>
                    <a:gd name="connsiteY0" fmla="*/ 167559 h 218049"/>
                    <a:gd name="connsiteX1" fmla="*/ 95274 w 253251"/>
                    <a:gd name="connsiteY1" fmla="*/ 4 h 218049"/>
                    <a:gd name="connsiteX2" fmla="*/ 251832 w 253251"/>
                    <a:gd name="connsiteY2" fmla="*/ 210526 h 218049"/>
                    <a:gd name="connsiteX3" fmla="*/ 4272 w 253251"/>
                    <a:gd name="connsiteY3" fmla="*/ 167559 h 218049"/>
                    <a:gd name="connsiteX0" fmla="*/ 6486 w 253305"/>
                    <a:gd name="connsiteY0" fmla="*/ 167562 h 273402"/>
                    <a:gd name="connsiteX1" fmla="*/ 97488 w 253305"/>
                    <a:gd name="connsiteY1" fmla="*/ 7 h 273402"/>
                    <a:gd name="connsiteX2" fmla="*/ 251860 w 253305"/>
                    <a:gd name="connsiteY2" fmla="*/ 267814 h 273402"/>
                    <a:gd name="connsiteX3" fmla="*/ 6486 w 253305"/>
                    <a:gd name="connsiteY3" fmla="*/ 167562 h 273402"/>
                    <a:gd name="connsiteX0" fmla="*/ 6486 w 253305"/>
                    <a:gd name="connsiteY0" fmla="*/ 167562 h 267815"/>
                    <a:gd name="connsiteX1" fmla="*/ 97488 w 253305"/>
                    <a:gd name="connsiteY1" fmla="*/ 7 h 267815"/>
                    <a:gd name="connsiteX2" fmla="*/ 251860 w 253305"/>
                    <a:gd name="connsiteY2" fmla="*/ 267814 h 267815"/>
                    <a:gd name="connsiteX3" fmla="*/ 6486 w 253305"/>
                    <a:gd name="connsiteY3" fmla="*/ 167562 h 267815"/>
                    <a:gd name="connsiteX0" fmla="*/ 5374 w 252305"/>
                    <a:gd name="connsiteY0" fmla="*/ 167562 h 267815"/>
                    <a:gd name="connsiteX1" fmla="*/ 105117 w 252305"/>
                    <a:gd name="connsiteY1" fmla="*/ 6 h 267815"/>
                    <a:gd name="connsiteX2" fmla="*/ 250748 w 252305"/>
                    <a:gd name="connsiteY2" fmla="*/ 267814 h 267815"/>
                    <a:gd name="connsiteX3" fmla="*/ 5374 w 252305"/>
                    <a:gd name="connsiteY3" fmla="*/ 167562 h 267815"/>
                    <a:gd name="connsiteX0" fmla="*/ 5504 w 252435"/>
                    <a:gd name="connsiteY0" fmla="*/ 167556 h 267809"/>
                    <a:gd name="connsiteX1" fmla="*/ 105247 w 252435"/>
                    <a:gd name="connsiteY1" fmla="*/ 0 h 267809"/>
                    <a:gd name="connsiteX2" fmla="*/ 250878 w 252435"/>
                    <a:gd name="connsiteY2" fmla="*/ 267808 h 267809"/>
                    <a:gd name="connsiteX3" fmla="*/ 5504 w 252435"/>
                    <a:gd name="connsiteY3" fmla="*/ 167556 h 267809"/>
                    <a:gd name="connsiteX0" fmla="*/ 6346 w 253191"/>
                    <a:gd name="connsiteY0" fmla="*/ 181876 h 282129"/>
                    <a:gd name="connsiteX1" fmla="*/ 99533 w 253191"/>
                    <a:gd name="connsiteY1" fmla="*/ 0 h 282129"/>
                    <a:gd name="connsiteX2" fmla="*/ 251720 w 253191"/>
                    <a:gd name="connsiteY2" fmla="*/ 282128 h 282129"/>
                    <a:gd name="connsiteX3" fmla="*/ 6346 w 253191"/>
                    <a:gd name="connsiteY3" fmla="*/ 181876 h 282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3191" h="282129">
                      <a:moveTo>
                        <a:pt x="6346" y="181876"/>
                      </a:moveTo>
                      <a:cubicBezTo>
                        <a:pt x="-19018" y="134855"/>
                        <a:pt x="35637" y="41848"/>
                        <a:pt x="99533" y="0"/>
                      </a:cubicBezTo>
                      <a:cubicBezTo>
                        <a:pt x="161244" y="1118"/>
                        <a:pt x="266887" y="254202"/>
                        <a:pt x="251720" y="282128"/>
                      </a:cubicBezTo>
                      <a:cubicBezTo>
                        <a:pt x="136033" y="195480"/>
                        <a:pt x="31710" y="228897"/>
                        <a:pt x="6346" y="1818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701C75B1-093A-489F-BC9E-DC6FECB6B63C}"/>
                    </a:ext>
                  </a:extLst>
                </p:cNvPr>
                <p:cNvGrpSpPr/>
                <p:nvPr/>
              </p:nvGrpSpPr>
              <p:grpSpPr>
                <a:xfrm>
                  <a:off x="8040883" y="5180248"/>
                  <a:ext cx="1242932" cy="1576808"/>
                  <a:chOff x="2476617" y="5084928"/>
                  <a:chExt cx="1242932" cy="1576808"/>
                </a:xfrm>
              </p:grpSpPr>
              <p:sp>
                <p:nvSpPr>
                  <p:cNvPr id="114" name="四角形: 上の 2 つの角を丸める 113">
                    <a:extLst>
                      <a:ext uri="{FF2B5EF4-FFF2-40B4-BE49-F238E27FC236}">
                        <a16:creationId xmlns:a16="http://schemas.microsoft.com/office/drawing/2014/main" id="{D26D64D8-57FA-4637-98C8-D8C41FCF6953}"/>
                      </a:ext>
                    </a:extLst>
                  </p:cNvPr>
                  <p:cNvSpPr/>
                  <p:nvPr/>
                </p:nvSpPr>
                <p:spPr bwMode="auto">
                  <a:xfrm rot="12097588">
                    <a:off x="2765409" y="5505063"/>
                    <a:ext cx="299432" cy="8553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15" name="グループ化 114">
                    <a:extLst>
                      <a:ext uri="{FF2B5EF4-FFF2-40B4-BE49-F238E27FC236}">
                        <a16:creationId xmlns:a16="http://schemas.microsoft.com/office/drawing/2014/main" id="{D57BB8D5-77E3-4075-AFB1-A9246721605A}"/>
                      </a:ext>
                    </a:extLst>
                  </p:cNvPr>
                  <p:cNvGrpSpPr/>
                  <p:nvPr/>
                </p:nvGrpSpPr>
                <p:grpSpPr>
                  <a:xfrm>
                    <a:off x="2476617" y="5084928"/>
                    <a:ext cx="1242932" cy="1576808"/>
                    <a:chOff x="3377825" y="5084928"/>
                    <a:chExt cx="1242932" cy="1576808"/>
                  </a:xfrm>
                </p:grpSpPr>
                <p:sp>
                  <p:nvSpPr>
                    <p:cNvPr id="116" name="台形 115">
                      <a:extLst>
                        <a:ext uri="{FF2B5EF4-FFF2-40B4-BE49-F238E27FC236}">
                          <a16:creationId xmlns:a16="http://schemas.microsoft.com/office/drawing/2014/main" id="{2B8BAC04-1B00-4306-9053-B2E4F6DFC0E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765583" y="5084928"/>
                      <a:ext cx="450006" cy="261395"/>
                    </a:xfrm>
                    <a:prstGeom prst="trapezoid">
                      <a:avLst>
                        <a:gd name="adj" fmla="val 69835"/>
                      </a:avLst>
                    </a:prstGeom>
                    <a:solidFill>
                      <a:schemeClr val="tx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7" name="楕円 16">
                      <a:extLst>
                        <a:ext uri="{FF2B5EF4-FFF2-40B4-BE49-F238E27FC236}">
                          <a16:creationId xmlns:a16="http://schemas.microsoft.com/office/drawing/2014/main" id="{9A1B2432-6BD0-4956-8621-8F6EED8252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77825" y="5652777"/>
                      <a:ext cx="1242932" cy="1008959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18" name="グループ化 117">
                      <a:extLst>
                        <a:ext uri="{FF2B5EF4-FFF2-40B4-BE49-F238E27FC236}">
                          <a16:creationId xmlns:a16="http://schemas.microsoft.com/office/drawing/2014/main" id="{06FAA3C8-742A-4D2A-AAC0-6817724EBA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0658" y="5289257"/>
                      <a:ext cx="415066" cy="408250"/>
                      <a:chOff x="3360652" y="5152591"/>
                      <a:chExt cx="415066" cy="408250"/>
                    </a:xfrm>
                  </p:grpSpPr>
                  <p:sp>
                    <p:nvSpPr>
                      <p:cNvPr id="119" name="四角形: 角を丸くする 118">
                        <a:extLst>
                          <a:ext uri="{FF2B5EF4-FFF2-40B4-BE49-F238E27FC236}">
                            <a16:creationId xmlns:a16="http://schemas.microsoft.com/office/drawing/2014/main" id="{FE63F8E5-A798-4DBA-9FB4-6A1F4AC0350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3360652" y="5194973"/>
                        <a:ext cx="145706" cy="19419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20" name="四角形: 上の 2 つの角を丸める 119">
                        <a:extLst>
                          <a:ext uri="{FF2B5EF4-FFF2-40B4-BE49-F238E27FC236}">
                            <a16:creationId xmlns:a16="http://schemas.microsoft.com/office/drawing/2014/main" id="{42411103-1933-4229-953A-D78AD814945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430700" y="5215822"/>
                        <a:ext cx="408250" cy="281787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21" name="四角形: 角を丸くする 277">
                        <a:extLst>
                          <a:ext uri="{FF2B5EF4-FFF2-40B4-BE49-F238E27FC236}">
                            <a16:creationId xmlns:a16="http://schemas.microsoft.com/office/drawing/2014/main" id="{E8762A9C-73A9-4EEC-AE3E-0906C974EE2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153792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22" name="四角形: 角を丸くする 277">
                        <a:extLst>
                          <a:ext uri="{FF2B5EF4-FFF2-40B4-BE49-F238E27FC236}">
                            <a16:creationId xmlns:a16="http://schemas.microsoft.com/office/drawing/2014/main" id="{9715D9FC-25AA-4BEF-A09C-366F6632DD5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253804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23" name="四角形: 角を丸くする 277">
                        <a:extLst>
                          <a:ext uri="{FF2B5EF4-FFF2-40B4-BE49-F238E27FC236}">
                            <a16:creationId xmlns:a16="http://schemas.microsoft.com/office/drawing/2014/main" id="{62E8732D-A0DE-4B07-9692-E3DFD12629F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356197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24" name="四角形: 角を丸くする 277">
                        <a:extLst>
                          <a:ext uri="{FF2B5EF4-FFF2-40B4-BE49-F238E27FC236}">
                            <a16:creationId xmlns:a16="http://schemas.microsoft.com/office/drawing/2014/main" id="{6183B605-E639-4988-AE19-681A896C232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458591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cxnSp>
              <p:nvCxnSpPr>
                <p:cNvPr id="108" name="直線コネクタ 107">
                  <a:extLst>
                    <a:ext uri="{FF2B5EF4-FFF2-40B4-BE49-F238E27FC236}">
                      <a16:creationId xmlns:a16="http://schemas.microsoft.com/office/drawing/2014/main" id="{85409387-4F53-4F29-9139-9293E35FE8F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7406920" y="5903912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109" name="弦 108">
                  <a:extLst>
                    <a:ext uri="{FF2B5EF4-FFF2-40B4-BE49-F238E27FC236}">
                      <a16:creationId xmlns:a16="http://schemas.microsoft.com/office/drawing/2014/main" id="{FF901AC4-EB02-4E46-89EB-161764D99868}"/>
                    </a:ext>
                  </a:extLst>
                </p:cNvPr>
                <p:cNvSpPr/>
                <p:nvPr/>
              </p:nvSpPr>
              <p:spPr bwMode="auto">
                <a:xfrm>
                  <a:off x="7442337" y="4786073"/>
                  <a:ext cx="284952" cy="284952"/>
                </a:xfrm>
                <a:prstGeom prst="chord">
                  <a:avLst>
                    <a:gd name="adj1" fmla="val 20671010"/>
                    <a:gd name="adj2" fmla="val 13079873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弦 109">
                  <a:extLst>
                    <a:ext uri="{FF2B5EF4-FFF2-40B4-BE49-F238E27FC236}">
                      <a16:creationId xmlns:a16="http://schemas.microsoft.com/office/drawing/2014/main" id="{2A197938-83DF-41D7-8089-6AE9737037F9}"/>
                    </a:ext>
                  </a:extLst>
                </p:cNvPr>
                <p:cNvSpPr/>
                <p:nvPr/>
              </p:nvSpPr>
              <p:spPr bwMode="auto">
                <a:xfrm flipH="1">
                  <a:off x="7959277" y="4786073"/>
                  <a:ext cx="284952" cy="284952"/>
                </a:xfrm>
                <a:prstGeom prst="chord">
                  <a:avLst>
                    <a:gd name="adj1" fmla="val 20671010"/>
                    <a:gd name="adj2" fmla="val 13079873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D7B53CCC-F728-4AAE-AA04-F1E44EC39708}"/>
                    </a:ext>
                  </a:extLst>
                </p:cNvPr>
                <p:cNvGrpSpPr/>
                <p:nvPr/>
              </p:nvGrpSpPr>
              <p:grpSpPr>
                <a:xfrm>
                  <a:off x="8279851" y="6004138"/>
                  <a:ext cx="764995" cy="638615"/>
                  <a:chOff x="4815766" y="5947410"/>
                  <a:chExt cx="722588" cy="796052"/>
                </a:xfrm>
              </p:grpSpPr>
              <p:sp>
                <p:nvSpPr>
                  <p:cNvPr id="112" name="テキスト ボックス 111">
                    <a:extLst>
                      <a:ext uri="{FF2B5EF4-FFF2-40B4-BE49-F238E27FC236}">
                        <a16:creationId xmlns:a16="http://schemas.microsoft.com/office/drawing/2014/main" id="{6672B91C-0A6D-4C31-9F51-4B1DDCD60F3C}"/>
                      </a:ext>
                    </a:extLst>
                  </p:cNvPr>
                  <p:cNvSpPr txBox="1"/>
                  <p:nvPr/>
                </p:nvSpPr>
                <p:spPr>
                  <a:xfrm>
                    <a:off x="4815766" y="5947410"/>
                    <a:ext cx="72258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chemeClr val="bg1">
                            <a:lumMod val="7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燃える</a:t>
                    </a:r>
                  </a:p>
                </p:txBody>
              </p:sp>
              <p:sp>
                <p:nvSpPr>
                  <p:cNvPr id="113" name="テキスト ボックス 112">
                    <a:extLst>
                      <a:ext uri="{FF2B5EF4-FFF2-40B4-BE49-F238E27FC236}">
                        <a16:creationId xmlns:a16="http://schemas.microsoft.com/office/drawing/2014/main" id="{FCF7DE46-965E-4F8B-BBA7-658C19451ABE}"/>
                      </a:ext>
                    </a:extLst>
                  </p:cNvPr>
                  <p:cNvSpPr txBox="1"/>
                  <p:nvPr/>
                </p:nvSpPr>
                <p:spPr>
                  <a:xfrm>
                    <a:off x="4815766" y="6374130"/>
                    <a:ext cx="72258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chemeClr val="bg1">
                            <a:lumMod val="7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燃えない</a:t>
                    </a:r>
                  </a:p>
                </p:txBody>
              </p:sp>
            </p:grpSp>
          </p:grp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D2047EE6-12BE-408F-A36A-1DC4DAA63DD4}"/>
                  </a:ext>
                </a:extLst>
              </p:cNvPr>
              <p:cNvSpPr/>
              <p:nvPr/>
            </p:nvSpPr>
            <p:spPr bwMode="auto">
              <a:xfrm>
                <a:off x="16295193" y="5764995"/>
                <a:ext cx="753901" cy="753901"/>
              </a:xfrm>
              <a:custGeom>
                <a:avLst/>
                <a:gdLst>
                  <a:gd name="connsiteX0" fmla="*/ 159886 w 915997"/>
                  <a:gd name="connsiteY0" fmla="*/ 0 h 915997"/>
                  <a:gd name="connsiteX1" fmla="*/ 457999 w 915997"/>
                  <a:gd name="connsiteY1" fmla="*/ 298112 h 915997"/>
                  <a:gd name="connsiteX2" fmla="*/ 756111 w 915997"/>
                  <a:gd name="connsiteY2" fmla="*/ 0 h 915997"/>
                  <a:gd name="connsiteX3" fmla="*/ 915997 w 915997"/>
                  <a:gd name="connsiteY3" fmla="*/ 159886 h 915997"/>
                  <a:gd name="connsiteX4" fmla="*/ 617885 w 915997"/>
                  <a:gd name="connsiteY4" fmla="*/ 457999 h 915997"/>
                  <a:gd name="connsiteX5" fmla="*/ 915997 w 915997"/>
                  <a:gd name="connsiteY5" fmla="*/ 756111 h 915997"/>
                  <a:gd name="connsiteX6" fmla="*/ 756111 w 915997"/>
                  <a:gd name="connsiteY6" fmla="*/ 915997 h 915997"/>
                  <a:gd name="connsiteX7" fmla="*/ 457999 w 915997"/>
                  <a:gd name="connsiteY7" fmla="*/ 617885 h 915997"/>
                  <a:gd name="connsiteX8" fmla="*/ 159886 w 915997"/>
                  <a:gd name="connsiteY8" fmla="*/ 915997 h 915997"/>
                  <a:gd name="connsiteX9" fmla="*/ 0 w 915997"/>
                  <a:gd name="connsiteY9" fmla="*/ 756111 h 915997"/>
                  <a:gd name="connsiteX10" fmla="*/ 298112 w 915997"/>
                  <a:gd name="connsiteY10" fmla="*/ 457999 h 915997"/>
                  <a:gd name="connsiteX11" fmla="*/ 0 w 915997"/>
                  <a:gd name="connsiteY11" fmla="*/ 159886 h 915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15997" h="915997">
                    <a:moveTo>
                      <a:pt x="159886" y="0"/>
                    </a:moveTo>
                    <a:lnTo>
                      <a:pt x="457999" y="298112"/>
                    </a:lnTo>
                    <a:lnTo>
                      <a:pt x="756111" y="0"/>
                    </a:lnTo>
                    <a:lnTo>
                      <a:pt x="915997" y="159886"/>
                    </a:lnTo>
                    <a:lnTo>
                      <a:pt x="617885" y="457999"/>
                    </a:lnTo>
                    <a:lnTo>
                      <a:pt x="915997" y="756111"/>
                    </a:lnTo>
                    <a:lnTo>
                      <a:pt x="756111" y="915997"/>
                    </a:lnTo>
                    <a:lnTo>
                      <a:pt x="457999" y="617885"/>
                    </a:lnTo>
                    <a:lnTo>
                      <a:pt x="159886" y="915997"/>
                    </a:lnTo>
                    <a:lnTo>
                      <a:pt x="0" y="756111"/>
                    </a:lnTo>
                    <a:lnTo>
                      <a:pt x="298112" y="457999"/>
                    </a:lnTo>
                    <a:lnTo>
                      <a:pt x="0" y="15988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478AFD4D-1AC8-42D1-B78A-9786BB3338F0}"/>
                </a:ext>
              </a:extLst>
            </p:cNvPr>
            <p:cNvGrpSpPr/>
            <p:nvPr/>
          </p:nvGrpSpPr>
          <p:grpSpPr>
            <a:xfrm>
              <a:off x="14628650" y="4662829"/>
              <a:ext cx="886772" cy="81340"/>
              <a:chOff x="7208675" y="4662829"/>
              <a:chExt cx="886772" cy="81340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9DAB7DF-7E4E-455B-B696-59AB5C43DEB8}"/>
                  </a:ext>
                </a:extLst>
              </p:cNvPr>
              <p:cNvSpPr/>
              <p:nvPr/>
            </p:nvSpPr>
            <p:spPr bwMode="auto">
              <a:xfrm rot="900000">
                <a:off x="7208675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AF0CA0D7-65B9-4AC1-9D18-C5473DA8B93F}"/>
                  </a:ext>
                </a:extLst>
              </p:cNvPr>
              <p:cNvSpPr/>
              <p:nvPr/>
            </p:nvSpPr>
            <p:spPr bwMode="auto">
              <a:xfrm rot="20700000">
                <a:off x="7763506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365074E5-135E-4E26-AECB-408645CF4F1D}"/>
              </a:ext>
            </a:extLst>
          </p:cNvPr>
          <p:cNvGrpSpPr/>
          <p:nvPr/>
        </p:nvGrpSpPr>
        <p:grpSpPr>
          <a:xfrm>
            <a:off x="1065317" y="899597"/>
            <a:ext cx="1825939" cy="2621963"/>
            <a:chOff x="3890929" y="-1475271"/>
            <a:chExt cx="3325524" cy="4775296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84C6B014-E75D-4B9D-AB66-DE8FA675BD99}"/>
                </a:ext>
              </a:extLst>
            </p:cNvPr>
            <p:cNvGrpSpPr/>
            <p:nvPr/>
          </p:nvGrpSpPr>
          <p:grpSpPr>
            <a:xfrm>
              <a:off x="3890929" y="-1475271"/>
              <a:ext cx="3325524" cy="4775296"/>
              <a:chOff x="3890929" y="-1475271"/>
              <a:chExt cx="3325524" cy="4775296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F09D27FA-5573-4CE1-AC3B-F7DB24DDA9EB}"/>
                  </a:ext>
                </a:extLst>
              </p:cNvPr>
              <p:cNvGrpSpPr/>
              <p:nvPr/>
            </p:nvGrpSpPr>
            <p:grpSpPr>
              <a:xfrm>
                <a:off x="4790042" y="-1475271"/>
                <a:ext cx="1572658" cy="1659624"/>
                <a:chOff x="4934860" y="3588524"/>
                <a:chExt cx="1242932" cy="1311665"/>
              </a:xfrm>
              <a:solidFill>
                <a:srgbClr val="0066FF"/>
              </a:solidFill>
            </p:grpSpPr>
            <p:sp>
              <p:nvSpPr>
                <p:cNvPr id="198" name="台形 197">
                  <a:extLst>
                    <a:ext uri="{FF2B5EF4-FFF2-40B4-BE49-F238E27FC236}">
                      <a16:creationId xmlns:a16="http://schemas.microsoft.com/office/drawing/2014/main" id="{D5FE31E3-7365-427E-B7E5-95CD84BFAE5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楕円 16">
                  <a:extLst>
                    <a:ext uri="{FF2B5EF4-FFF2-40B4-BE49-F238E27FC236}">
                      <a16:creationId xmlns:a16="http://schemas.microsoft.com/office/drawing/2014/main" id="{136CE9C7-94AC-4036-BA8D-860A2418502B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5F9ABF0E-6973-4744-ACBE-367C1B1CD487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201" name="楕円 16">
                    <a:extLst>
                      <a:ext uri="{FF2B5EF4-FFF2-40B4-BE49-F238E27FC236}">
                        <a16:creationId xmlns:a16="http://schemas.microsoft.com/office/drawing/2014/main" id="{688BE67D-5443-4FC4-93DC-BF0D27FB09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2" name="楕円 16">
                    <a:extLst>
                      <a:ext uri="{FF2B5EF4-FFF2-40B4-BE49-F238E27FC236}">
                        <a16:creationId xmlns:a16="http://schemas.microsoft.com/office/drawing/2014/main" id="{57F62823-B255-48CF-A653-78D3A54C44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8B834F39-8A25-449D-BDCD-8E27EFA5385E}"/>
                  </a:ext>
                </a:extLst>
              </p:cNvPr>
              <p:cNvGrpSpPr/>
              <p:nvPr/>
            </p:nvGrpSpPr>
            <p:grpSpPr>
              <a:xfrm rot="900000">
                <a:off x="5643795" y="-1219714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193" name="台形 192">
                  <a:extLst>
                    <a:ext uri="{FF2B5EF4-FFF2-40B4-BE49-F238E27FC236}">
                      <a16:creationId xmlns:a16="http://schemas.microsoft.com/office/drawing/2014/main" id="{108E226B-C3F8-4A45-A34A-13A79D119C8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" name="楕円 16">
                  <a:extLst>
                    <a:ext uri="{FF2B5EF4-FFF2-40B4-BE49-F238E27FC236}">
                      <a16:creationId xmlns:a16="http://schemas.microsoft.com/office/drawing/2014/main" id="{0EB1ABCB-6697-4F3C-9113-10F1194765FD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3785B6D2-73E9-4A43-BA4A-7B8E36EE20E6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196" name="楕円 16">
                    <a:extLst>
                      <a:ext uri="{FF2B5EF4-FFF2-40B4-BE49-F238E27FC236}">
                        <a16:creationId xmlns:a16="http://schemas.microsoft.com/office/drawing/2014/main" id="{D253B6F8-31A2-4E95-9A48-0E220FF97B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7" name="楕円 16">
                    <a:extLst>
                      <a:ext uri="{FF2B5EF4-FFF2-40B4-BE49-F238E27FC236}">
                        <a16:creationId xmlns:a16="http://schemas.microsoft.com/office/drawing/2014/main" id="{1B2147AC-0C1B-4FD9-9143-D2796F41C9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7DAEA88B-2934-4FD8-B2AC-49C8C6BE1DA9}"/>
                  </a:ext>
                </a:extLst>
              </p:cNvPr>
              <p:cNvGrpSpPr/>
              <p:nvPr/>
            </p:nvGrpSpPr>
            <p:grpSpPr>
              <a:xfrm rot="20517624">
                <a:off x="3890929" y="-1219714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188" name="台形 187">
                  <a:extLst>
                    <a:ext uri="{FF2B5EF4-FFF2-40B4-BE49-F238E27FC236}">
                      <a16:creationId xmlns:a16="http://schemas.microsoft.com/office/drawing/2014/main" id="{775382F2-22AA-49B5-BA8A-600F874C757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楕円 16">
                  <a:extLst>
                    <a:ext uri="{FF2B5EF4-FFF2-40B4-BE49-F238E27FC236}">
                      <a16:creationId xmlns:a16="http://schemas.microsoft.com/office/drawing/2014/main" id="{C7B18092-6CED-488B-8FD0-3B7A4859B5FC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A1423D1D-5BCE-4BF4-8C80-78FD38A536E6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191" name="楕円 16">
                    <a:extLst>
                      <a:ext uri="{FF2B5EF4-FFF2-40B4-BE49-F238E27FC236}">
                        <a16:creationId xmlns:a16="http://schemas.microsoft.com/office/drawing/2014/main" id="{A5587E75-CE10-4833-988C-A04C8A5516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楕円 16">
                    <a:extLst>
                      <a:ext uri="{FF2B5EF4-FFF2-40B4-BE49-F238E27FC236}">
                        <a16:creationId xmlns:a16="http://schemas.microsoft.com/office/drawing/2014/main" id="{3DE9612E-714F-407D-9244-981D1BE888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A699B331-2242-446E-BC87-E4A136CC5793}"/>
                  </a:ext>
                </a:extLst>
              </p:cNvPr>
              <p:cNvSpPr/>
              <p:nvPr/>
            </p:nvSpPr>
            <p:spPr bwMode="auto">
              <a:xfrm>
                <a:off x="4914281" y="1053942"/>
                <a:ext cx="1304973" cy="128096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A8E46A64-2BE3-44AF-B29E-E3720846E523}"/>
                  </a:ext>
                </a:extLst>
              </p:cNvPr>
              <p:cNvSpPr/>
              <p:nvPr/>
            </p:nvSpPr>
            <p:spPr bwMode="auto">
              <a:xfrm>
                <a:off x="5071209" y="2519834"/>
                <a:ext cx="977166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1A461763-34BF-4EED-A6CB-864865B04F82}"/>
                  </a:ext>
                </a:extLst>
              </p:cNvPr>
              <p:cNvGrpSpPr/>
              <p:nvPr/>
            </p:nvGrpSpPr>
            <p:grpSpPr>
              <a:xfrm>
                <a:off x="4902342" y="1204057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EBDAC7FB-6EFC-44C7-B628-6F884AEBCD2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84C4CF1A-B05B-4B9B-B921-99C5FA5FF7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楕円 186">
                    <a:extLst>
                      <a:ext uri="{FF2B5EF4-FFF2-40B4-BE49-F238E27FC236}">
                        <a16:creationId xmlns:a16="http://schemas.microsoft.com/office/drawing/2014/main" id="{275857F8-BD1A-4C6C-87FE-9D3AD618D7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E16F2D49-240D-42D0-83B2-2DDCE32E034B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7C738E4C-241E-4CE9-8B27-8A92804064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F7804701-462F-4862-A13B-BC51170CDB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1" name="台形 180">
                  <a:extLst>
                    <a:ext uri="{FF2B5EF4-FFF2-40B4-BE49-F238E27FC236}">
                      <a16:creationId xmlns:a16="http://schemas.microsoft.com/office/drawing/2014/main" id="{BA80BFEC-B3D8-476E-A429-1025443E61A7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9C6BFDA5-F753-4095-86F5-02E59EA98CF4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4ECA4681-A2CD-4595-8C20-E1AFB21C2848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08DBFD94-8A07-42B4-B9BB-00CFBB89BAB1}"/>
                  </a:ext>
                </a:extLst>
              </p:cNvPr>
              <p:cNvSpPr/>
              <p:nvPr/>
            </p:nvSpPr>
            <p:spPr bwMode="auto">
              <a:xfrm>
                <a:off x="5366948" y="2485978"/>
                <a:ext cx="385683" cy="186406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  <a:gd name="connsiteX0" fmla="*/ 542920 w 565752"/>
                  <a:gd name="connsiteY0" fmla="*/ 0 h 280602"/>
                  <a:gd name="connsiteX1" fmla="*/ 561324 w 565752"/>
                  <a:gd name="connsiteY1" fmla="*/ 48979 h 280602"/>
                  <a:gd name="connsiteX2" fmla="*/ 482229 w 565752"/>
                  <a:gd name="connsiteY2" fmla="*/ 254267 h 280602"/>
                  <a:gd name="connsiteX3" fmla="*/ 316924 w 565752"/>
                  <a:gd name="connsiteY3" fmla="*/ 254598 h 280602"/>
                  <a:gd name="connsiteX4" fmla="*/ 271463 w 565752"/>
                  <a:gd name="connsiteY4" fmla="*/ 224472 h 280602"/>
                  <a:gd name="connsiteX5" fmla="*/ 226001 w 565752"/>
                  <a:gd name="connsiteY5" fmla="*/ 254598 h 280602"/>
                  <a:gd name="connsiteX6" fmla="*/ 60695 w 565752"/>
                  <a:gd name="connsiteY6" fmla="*/ 254267 h 280602"/>
                  <a:gd name="connsiteX7" fmla="*/ 5 w 565752"/>
                  <a:gd name="connsiteY7" fmla="*/ 1 h 280602"/>
                  <a:gd name="connsiteX8" fmla="*/ 63018 w 565752"/>
                  <a:gd name="connsiteY8" fmla="*/ 49269 h 280602"/>
                  <a:gd name="connsiteX9" fmla="*/ 147744 w 565752"/>
                  <a:gd name="connsiteY9" fmla="*/ 103495 h 280602"/>
                  <a:gd name="connsiteX10" fmla="*/ 237068 w 565752"/>
                  <a:gd name="connsiteY10" fmla="*/ 149756 h 280602"/>
                  <a:gd name="connsiteX11" fmla="*/ 271462 w 565752"/>
                  <a:gd name="connsiteY11" fmla="*/ 163638 h 280602"/>
                  <a:gd name="connsiteX12" fmla="*/ 305856 w 565752"/>
                  <a:gd name="connsiteY12" fmla="*/ 149756 h 280602"/>
                  <a:gd name="connsiteX13" fmla="*/ 395180 w 565752"/>
                  <a:gd name="connsiteY13" fmla="*/ 103494 h 280602"/>
                  <a:gd name="connsiteX14" fmla="*/ 479906 w 565752"/>
                  <a:gd name="connsiteY14" fmla="*/ 49268 h 280602"/>
                  <a:gd name="connsiteX15" fmla="*/ 542920 w 565752"/>
                  <a:gd name="connsiteY15" fmla="*/ 0 h 280602"/>
                  <a:gd name="connsiteX0" fmla="*/ 542920 w 565752"/>
                  <a:gd name="connsiteY0" fmla="*/ 0 h 275205"/>
                  <a:gd name="connsiteX1" fmla="*/ 561324 w 565752"/>
                  <a:gd name="connsiteY1" fmla="*/ 48979 h 275205"/>
                  <a:gd name="connsiteX2" fmla="*/ 482229 w 565752"/>
                  <a:gd name="connsiteY2" fmla="*/ 254267 h 275205"/>
                  <a:gd name="connsiteX3" fmla="*/ 316924 w 565752"/>
                  <a:gd name="connsiteY3" fmla="*/ 254598 h 275205"/>
                  <a:gd name="connsiteX4" fmla="*/ 271463 w 565752"/>
                  <a:gd name="connsiteY4" fmla="*/ 224472 h 275205"/>
                  <a:gd name="connsiteX5" fmla="*/ 60695 w 565752"/>
                  <a:gd name="connsiteY5" fmla="*/ 254267 h 275205"/>
                  <a:gd name="connsiteX6" fmla="*/ 5 w 565752"/>
                  <a:gd name="connsiteY6" fmla="*/ 1 h 275205"/>
                  <a:gd name="connsiteX7" fmla="*/ 63018 w 565752"/>
                  <a:gd name="connsiteY7" fmla="*/ 49269 h 275205"/>
                  <a:gd name="connsiteX8" fmla="*/ 147744 w 565752"/>
                  <a:gd name="connsiteY8" fmla="*/ 103495 h 275205"/>
                  <a:gd name="connsiteX9" fmla="*/ 237068 w 565752"/>
                  <a:gd name="connsiteY9" fmla="*/ 149756 h 275205"/>
                  <a:gd name="connsiteX10" fmla="*/ 271462 w 565752"/>
                  <a:gd name="connsiteY10" fmla="*/ 163638 h 275205"/>
                  <a:gd name="connsiteX11" fmla="*/ 305856 w 565752"/>
                  <a:gd name="connsiteY11" fmla="*/ 149756 h 275205"/>
                  <a:gd name="connsiteX12" fmla="*/ 395180 w 565752"/>
                  <a:gd name="connsiteY12" fmla="*/ 103494 h 275205"/>
                  <a:gd name="connsiteX13" fmla="*/ 479906 w 565752"/>
                  <a:gd name="connsiteY13" fmla="*/ 49268 h 275205"/>
                  <a:gd name="connsiteX14" fmla="*/ 542920 w 565752"/>
                  <a:gd name="connsiteY14" fmla="*/ 0 h 275205"/>
                  <a:gd name="connsiteX0" fmla="*/ 542920 w 564584"/>
                  <a:gd name="connsiteY0" fmla="*/ 0 h 262399"/>
                  <a:gd name="connsiteX1" fmla="*/ 561324 w 564584"/>
                  <a:gd name="connsiteY1" fmla="*/ 48979 h 262399"/>
                  <a:gd name="connsiteX2" fmla="*/ 482229 w 564584"/>
                  <a:gd name="connsiteY2" fmla="*/ 254267 h 262399"/>
                  <a:gd name="connsiteX3" fmla="*/ 271463 w 564584"/>
                  <a:gd name="connsiteY3" fmla="*/ 224472 h 262399"/>
                  <a:gd name="connsiteX4" fmla="*/ 60695 w 564584"/>
                  <a:gd name="connsiteY4" fmla="*/ 254267 h 262399"/>
                  <a:gd name="connsiteX5" fmla="*/ 5 w 564584"/>
                  <a:gd name="connsiteY5" fmla="*/ 1 h 262399"/>
                  <a:gd name="connsiteX6" fmla="*/ 63018 w 564584"/>
                  <a:gd name="connsiteY6" fmla="*/ 49269 h 262399"/>
                  <a:gd name="connsiteX7" fmla="*/ 147744 w 564584"/>
                  <a:gd name="connsiteY7" fmla="*/ 103495 h 262399"/>
                  <a:gd name="connsiteX8" fmla="*/ 237068 w 564584"/>
                  <a:gd name="connsiteY8" fmla="*/ 149756 h 262399"/>
                  <a:gd name="connsiteX9" fmla="*/ 271462 w 564584"/>
                  <a:gd name="connsiteY9" fmla="*/ 163638 h 262399"/>
                  <a:gd name="connsiteX10" fmla="*/ 305856 w 564584"/>
                  <a:gd name="connsiteY10" fmla="*/ 149756 h 262399"/>
                  <a:gd name="connsiteX11" fmla="*/ 395180 w 564584"/>
                  <a:gd name="connsiteY11" fmla="*/ 103494 h 262399"/>
                  <a:gd name="connsiteX12" fmla="*/ 479906 w 564584"/>
                  <a:gd name="connsiteY12" fmla="*/ 49268 h 262399"/>
                  <a:gd name="connsiteX13" fmla="*/ 542920 w 564584"/>
                  <a:gd name="connsiteY13" fmla="*/ 0 h 262399"/>
                  <a:gd name="connsiteX0" fmla="*/ 542920 w 542920"/>
                  <a:gd name="connsiteY0" fmla="*/ 0 h 262400"/>
                  <a:gd name="connsiteX1" fmla="*/ 482229 w 542920"/>
                  <a:gd name="connsiteY1" fmla="*/ 254267 h 262400"/>
                  <a:gd name="connsiteX2" fmla="*/ 271463 w 542920"/>
                  <a:gd name="connsiteY2" fmla="*/ 224472 h 262400"/>
                  <a:gd name="connsiteX3" fmla="*/ 60695 w 542920"/>
                  <a:gd name="connsiteY3" fmla="*/ 254267 h 262400"/>
                  <a:gd name="connsiteX4" fmla="*/ 5 w 542920"/>
                  <a:gd name="connsiteY4" fmla="*/ 1 h 262400"/>
                  <a:gd name="connsiteX5" fmla="*/ 63018 w 542920"/>
                  <a:gd name="connsiteY5" fmla="*/ 49269 h 262400"/>
                  <a:gd name="connsiteX6" fmla="*/ 147744 w 542920"/>
                  <a:gd name="connsiteY6" fmla="*/ 103495 h 262400"/>
                  <a:gd name="connsiteX7" fmla="*/ 237068 w 542920"/>
                  <a:gd name="connsiteY7" fmla="*/ 149756 h 262400"/>
                  <a:gd name="connsiteX8" fmla="*/ 271462 w 542920"/>
                  <a:gd name="connsiteY8" fmla="*/ 163638 h 262400"/>
                  <a:gd name="connsiteX9" fmla="*/ 305856 w 542920"/>
                  <a:gd name="connsiteY9" fmla="*/ 149756 h 262400"/>
                  <a:gd name="connsiteX10" fmla="*/ 395180 w 542920"/>
                  <a:gd name="connsiteY10" fmla="*/ 103494 h 262400"/>
                  <a:gd name="connsiteX11" fmla="*/ 479906 w 542920"/>
                  <a:gd name="connsiteY11" fmla="*/ 49268 h 262400"/>
                  <a:gd name="connsiteX12" fmla="*/ 542920 w 542920"/>
                  <a:gd name="connsiteY12" fmla="*/ 0 h 26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920" h="262400">
                    <a:moveTo>
                      <a:pt x="542920" y="0"/>
                    </a:moveTo>
                    <a:lnTo>
                      <a:pt x="482229" y="254267"/>
                    </a:lnTo>
                    <a:cubicBezTo>
                      <a:pt x="433919" y="283516"/>
                      <a:pt x="341719" y="224472"/>
                      <a:pt x="271463" y="224472"/>
                    </a:cubicBezTo>
                    <a:lnTo>
                      <a:pt x="60695" y="254267"/>
                    </a:lnTo>
                    <a:cubicBezTo>
                      <a:pt x="23029" y="211834"/>
                      <a:pt x="-382" y="34167"/>
                      <a:pt x="5" y="1"/>
                    </a:cubicBezTo>
                    <a:lnTo>
                      <a:pt x="63018" y="49269"/>
                    </a:lnTo>
                    <a:cubicBezTo>
                      <a:pt x="89621" y="68108"/>
                      <a:pt x="117934" y="86284"/>
                      <a:pt x="147744" y="103495"/>
                    </a:cubicBezTo>
                    <a:cubicBezTo>
                      <a:pt x="177555" y="120706"/>
                      <a:pt x="207451" y="136138"/>
                      <a:pt x="237068" y="149756"/>
                    </a:cubicBezTo>
                    <a:lnTo>
                      <a:pt x="271462" y="163638"/>
                    </a:lnTo>
                    <a:lnTo>
                      <a:pt x="305856" y="149756"/>
                    </a:lnTo>
                    <a:cubicBezTo>
                      <a:pt x="335474" y="136138"/>
                      <a:pt x="365370" y="120705"/>
                      <a:pt x="395180" y="103494"/>
                    </a:cubicBezTo>
                    <a:cubicBezTo>
                      <a:pt x="424992" y="86283"/>
                      <a:pt x="453305" y="68109"/>
                      <a:pt x="479906" y="49268"/>
                    </a:cubicBezTo>
                    <a:lnTo>
                      <a:pt x="5429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弦 145">
                <a:extLst>
                  <a:ext uri="{FF2B5EF4-FFF2-40B4-BE49-F238E27FC236}">
                    <a16:creationId xmlns:a16="http://schemas.microsoft.com/office/drawing/2014/main" id="{36D96938-C21D-4E5E-8AEE-D46C3359A446}"/>
                  </a:ext>
                </a:extLst>
              </p:cNvPr>
              <p:cNvSpPr/>
              <p:nvPr/>
            </p:nvSpPr>
            <p:spPr bwMode="auto">
              <a:xfrm>
                <a:off x="5155888" y="1687273"/>
                <a:ext cx="284952" cy="284952"/>
              </a:xfrm>
              <a:prstGeom prst="chord">
                <a:avLst>
                  <a:gd name="adj1" fmla="val 20671010"/>
                  <a:gd name="adj2" fmla="val 13079873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弦 146">
                <a:extLst>
                  <a:ext uri="{FF2B5EF4-FFF2-40B4-BE49-F238E27FC236}">
                    <a16:creationId xmlns:a16="http://schemas.microsoft.com/office/drawing/2014/main" id="{018D79ED-8473-4AB7-9042-2B3AA46AF7D8}"/>
                  </a:ext>
                </a:extLst>
              </p:cNvPr>
              <p:cNvSpPr/>
              <p:nvPr/>
            </p:nvSpPr>
            <p:spPr bwMode="auto">
              <a:xfrm flipH="1">
                <a:off x="5672828" y="1687273"/>
                <a:ext cx="284952" cy="284952"/>
              </a:xfrm>
              <a:prstGeom prst="chord">
                <a:avLst>
                  <a:gd name="adj1" fmla="val 20671010"/>
                  <a:gd name="adj2" fmla="val 13079873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DA6C0BEE-505B-4AE7-A775-99EEAF09A706}"/>
                  </a:ext>
                </a:extLst>
              </p:cNvPr>
              <p:cNvGrpSpPr/>
              <p:nvPr/>
            </p:nvGrpSpPr>
            <p:grpSpPr>
              <a:xfrm>
                <a:off x="5838045" y="803557"/>
                <a:ext cx="1157055" cy="1937912"/>
                <a:chOff x="5838045" y="803557"/>
                <a:chExt cx="1157055" cy="1937912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61ECC951-E6A3-4893-B399-06507D310F5D}"/>
                    </a:ext>
                  </a:extLst>
                </p:cNvPr>
                <p:cNvSpPr/>
                <p:nvPr/>
              </p:nvSpPr>
              <p:spPr bwMode="auto">
                <a:xfrm>
                  <a:off x="6384471" y="803557"/>
                  <a:ext cx="610629" cy="272839"/>
                </a:xfrm>
                <a:custGeom>
                  <a:avLst/>
                  <a:gdLst>
                    <a:gd name="connsiteX0" fmla="*/ 528130 w 610629"/>
                    <a:gd name="connsiteY0" fmla="*/ 303 h 272839"/>
                    <a:gd name="connsiteX1" fmla="*/ 553010 w 610629"/>
                    <a:gd name="connsiteY1" fmla="*/ 14541 h 272839"/>
                    <a:gd name="connsiteX2" fmla="*/ 553010 w 610629"/>
                    <a:gd name="connsiteY2" fmla="*/ 14542 h 272839"/>
                    <a:gd name="connsiteX3" fmla="*/ 558624 w 610629"/>
                    <a:gd name="connsiteY3" fmla="*/ 35178 h 272839"/>
                    <a:gd name="connsiteX4" fmla="*/ 559106 w 610629"/>
                    <a:gd name="connsiteY4" fmla="*/ 34805 h 272839"/>
                    <a:gd name="connsiteX5" fmla="*/ 582714 w 610629"/>
                    <a:gd name="connsiteY5" fmla="*/ 28383 h 272839"/>
                    <a:gd name="connsiteX6" fmla="*/ 603948 w 610629"/>
                    <a:gd name="connsiteY6" fmla="*/ 40534 h 272839"/>
                    <a:gd name="connsiteX7" fmla="*/ 603947 w 610629"/>
                    <a:gd name="connsiteY7" fmla="*/ 40535 h 272839"/>
                    <a:gd name="connsiteX8" fmla="*/ 598218 w 610629"/>
                    <a:gd name="connsiteY8" fmla="*/ 85377 h 272839"/>
                    <a:gd name="connsiteX9" fmla="*/ 558010 w 610629"/>
                    <a:gd name="connsiteY9" fmla="*/ 116474 h 272839"/>
                    <a:gd name="connsiteX10" fmla="*/ 562408 w 610629"/>
                    <a:gd name="connsiteY10" fmla="*/ 132640 h 272839"/>
                    <a:gd name="connsiteX11" fmla="*/ 550256 w 610629"/>
                    <a:gd name="connsiteY11" fmla="*/ 153874 h 272839"/>
                    <a:gd name="connsiteX12" fmla="*/ 428238 w 610629"/>
                    <a:gd name="connsiteY12" fmla="*/ 248244 h 272839"/>
                    <a:gd name="connsiteX13" fmla="*/ 426236 w 610629"/>
                    <a:gd name="connsiteY13" fmla="*/ 253075 h 272839"/>
                    <a:gd name="connsiteX14" fmla="*/ 378522 w 610629"/>
                    <a:gd name="connsiteY14" fmla="*/ 272839 h 272839"/>
                    <a:gd name="connsiteX15" fmla="*/ 67478 w 610629"/>
                    <a:gd name="connsiteY15" fmla="*/ 272839 h 272839"/>
                    <a:gd name="connsiteX16" fmla="*/ 0 w 610629"/>
                    <a:gd name="connsiteY16" fmla="*/ 205361 h 272839"/>
                    <a:gd name="connsiteX17" fmla="*/ 67478 w 610629"/>
                    <a:gd name="connsiteY17" fmla="*/ 137883 h 272839"/>
                    <a:gd name="connsiteX18" fmla="*/ 265799 w 610629"/>
                    <a:gd name="connsiteY18" fmla="*/ 137883 h 272839"/>
                    <a:gd name="connsiteX19" fmla="*/ 419315 w 610629"/>
                    <a:gd name="connsiteY19" fmla="*/ 19151 h 272839"/>
                    <a:gd name="connsiteX20" fmla="*/ 466641 w 610629"/>
                    <a:gd name="connsiteY20" fmla="*/ 25198 h 272839"/>
                    <a:gd name="connsiteX21" fmla="*/ 468617 w 610629"/>
                    <a:gd name="connsiteY21" fmla="*/ 32463 h 272839"/>
                    <a:gd name="connsiteX22" fmla="*/ 500470 w 610629"/>
                    <a:gd name="connsiteY22" fmla="*/ 7828 h 272839"/>
                    <a:gd name="connsiteX23" fmla="*/ 528130 w 610629"/>
                    <a:gd name="connsiteY23" fmla="*/ 303 h 272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10629" h="272839">
                      <a:moveTo>
                        <a:pt x="528130" y="303"/>
                      </a:moveTo>
                      <a:cubicBezTo>
                        <a:pt x="537638" y="1518"/>
                        <a:pt x="546683" y="6360"/>
                        <a:pt x="553010" y="14541"/>
                      </a:cubicBezTo>
                      <a:lnTo>
                        <a:pt x="553010" y="14542"/>
                      </a:lnTo>
                      <a:lnTo>
                        <a:pt x="558624" y="35178"/>
                      </a:lnTo>
                      <a:lnTo>
                        <a:pt x="559106" y="34805"/>
                      </a:lnTo>
                      <a:cubicBezTo>
                        <a:pt x="566088" y="29405"/>
                        <a:pt x="574599" y="27346"/>
                        <a:pt x="582714" y="28383"/>
                      </a:cubicBezTo>
                      <a:cubicBezTo>
                        <a:pt x="590829" y="29420"/>
                        <a:pt x="598548" y="33552"/>
                        <a:pt x="603948" y="40534"/>
                      </a:cubicBezTo>
                      <a:lnTo>
                        <a:pt x="603947" y="40535"/>
                      </a:lnTo>
                      <a:cubicBezTo>
                        <a:pt x="614748" y="54500"/>
                        <a:pt x="612183" y="74577"/>
                        <a:pt x="598218" y="85377"/>
                      </a:cubicBezTo>
                      <a:lnTo>
                        <a:pt x="558010" y="116474"/>
                      </a:lnTo>
                      <a:lnTo>
                        <a:pt x="562408" y="132640"/>
                      </a:lnTo>
                      <a:cubicBezTo>
                        <a:pt x="561371" y="140755"/>
                        <a:pt x="557238" y="148474"/>
                        <a:pt x="550256" y="153874"/>
                      </a:cubicBezTo>
                      <a:lnTo>
                        <a:pt x="428238" y="248244"/>
                      </a:lnTo>
                      <a:lnTo>
                        <a:pt x="426236" y="253075"/>
                      </a:lnTo>
                      <a:cubicBezTo>
                        <a:pt x="414025" y="265286"/>
                        <a:pt x="397156" y="272839"/>
                        <a:pt x="378522" y="272839"/>
                      </a:cubicBezTo>
                      <a:lnTo>
                        <a:pt x="67478" y="272839"/>
                      </a:lnTo>
                      <a:cubicBezTo>
                        <a:pt x="30211" y="272839"/>
                        <a:pt x="0" y="242628"/>
                        <a:pt x="0" y="205361"/>
                      </a:cubicBezTo>
                      <a:cubicBezTo>
                        <a:pt x="0" y="168094"/>
                        <a:pt x="30211" y="137883"/>
                        <a:pt x="67478" y="137883"/>
                      </a:cubicBezTo>
                      <a:lnTo>
                        <a:pt x="265799" y="137883"/>
                      </a:lnTo>
                      <a:lnTo>
                        <a:pt x="419315" y="19151"/>
                      </a:lnTo>
                      <a:cubicBezTo>
                        <a:pt x="434054" y="7753"/>
                        <a:pt x="455242" y="10460"/>
                        <a:pt x="466641" y="25198"/>
                      </a:cubicBezTo>
                      <a:lnTo>
                        <a:pt x="468617" y="32463"/>
                      </a:lnTo>
                      <a:lnTo>
                        <a:pt x="500470" y="7828"/>
                      </a:lnTo>
                      <a:cubicBezTo>
                        <a:pt x="508651" y="1501"/>
                        <a:pt x="518622" y="-911"/>
                        <a:pt x="528130" y="3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18BED4B8-C370-48A3-95B8-2E3066206FB1}"/>
                    </a:ext>
                  </a:extLst>
                </p:cNvPr>
                <p:cNvSpPr/>
                <p:nvPr/>
              </p:nvSpPr>
              <p:spPr bwMode="auto">
                <a:xfrm>
                  <a:off x="5838045" y="1067987"/>
                  <a:ext cx="832595" cy="1673482"/>
                </a:xfrm>
                <a:custGeom>
                  <a:avLst/>
                  <a:gdLst>
                    <a:gd name="connsiteX0" fmla="*/ 580549 w 832595"/>
                    <a:gd name="connsiteY0" fmla="*/ 0 h 1673482"/>
                    <a:gd name="connsiteX1" fmla="*/ 832595 w 832595"/>
                    <a:gd name="connsiteY1" fmla="*/ 0 h 1673482"/>
                    <a:gd name="connsiteX2" fmla="*/ 832595 w 832595"/>
                    <a:gd name="connsiteY2" fmla="*/ 979649 h 1673482"/>
                    <a:gd name="connsiteX3" fmla="*/ 822692 w 832595"/>
                    <a:gd name="connsiteY3" fmla="*/ 1028703 h 1673482"/>
                    <a:gd name="connsiteX4" fmla="*/ 821157 w 832595"/>
                    <a:gd name="connsiteY4" fmla="*/ 1030979 h 1673482"/>
                    <a:gd name="connsiteX5" fmla="*/ 819235 w 832595"/>
                    <a:gd name="connsiteY5" fmla="*/ 1039922 h 1673482"/>
                    <a:gd name="connsiteX6" fmla="*/ 790742 w 832595"/>
                    <a:gd name="connsiteY6" fmla="*/ 1081062 h 1673482"/>
                    <a:gd name="connsiteX7" fmla="*/ 174707 w 832595"/>
                    <a:gd name="connsiteY7" fmla="*/ 1673482 h 1673482"/>
                    <a:gd name="connsiteX8" fmla="*/ 0 w 832595"/>
                    <a:gd name="connsiteY8" fmla="*/ 1491811 h 1673482"/>
                    <a:gd name="connsiteX9" fmla="*/ 580549 w 832595"/>
                    <a:gd name="connsiteY9" fmla="*/ 933516 h 1673482"/>
                    <a:gd name="connsiteX0" fmla="*/ 580549 w 832595"/>
                    <a:gd name="connsiteY0" fmla="*/ 0 h 1673482"/>
                    <a:gd name="connsiteX1" fmla="*/ 832595 w 832595"/>
                    <a:gd name="connsiteY1" fmla="*/ 0 h 1673482"/>
                    <a:gd name="connsiteX2" fmla="*/ 832595 w 832595"/>
                    <a:gd name="connsiteY2" fmla="*/ 979649 h 1673482"/>
                    <a:gd name="connsiteX3" fmla="*/ 822692 w 832595"/>
                    <a:gd name="connsiteY3" fmla="*/ 1028703 h 1673482"/>
                    <a:gd name="connsiteX4" fmla="*/ 821157 w 832595"/>
                    <a:gd name="connsiteY4" fmla="*/ 1030979 h 1673482"/>
                    <a:gd name="connsiteX5" fmla="*/ 819235 w 832595"/>
                    <a:gd name="connsiteY5" fmla="*/ 1039922 h 1673482"/>
                    <a:gd name="connsiteX6" fmla="*/ 790742 w 832595"/>
                    <a:gd name="connsiteY6" fmla="*/ 1081062 h 1673482"/>
                    <a:gd name="connsiteX7" fmla="*/ 174707 w 832595"/>
                    <a:gd name="connsiteY7" fmla="*/ 1673482 h 1673482"/>
                    <a:gd name="connsiteX8" fmla="*/ 76980 w 832595"/>
                    <a:gd name="connsiteY8" fmla="*/ 1565676 h 1673482"/>
                    <a:gd name="connsiteX9" fmla="*/ 0 w 832595"/>
                    <a:gd name="connsiteY9" fmla="*/ 1491811 h 1673482"/>
                    <a:gd name="connsiteX10" fmla="*/ 580549 w 832595"/>
                    <a:gd name="connsiteY10" fmla="*/ 933516 h 1673482"/>
                    <a:gd name="connsiteX11" fmla="*/ 580549 w 832595"/>
                    <a:gd name="connsiteY11" fmla="*/ 0 h 1673482"/>
                    <a:gd name="connsiteX0" fmla="*/ 636919 w 888965"/>
                    <a:gd name="connsiteY0" fmla="*/ 0 h 1760939"/>
                    <a:gd name="connsiteX1" fmla="*/ 888965 w 888965"/>
                    <a:gd name="connsiteY1" fmla="*/ 0 h 1760939"/>
                    <a:gd name="connsiteX2" fmla="*/ 888965 w 888965"/>
                    <a:gd name="connsiteY2" fmla="*/ 979649 h 1760939"/>
                    <a:gd name="connsiteX3" fmla="*/ 879062 w 888965"/>
                    <a:gd name="connsiteY3" fmla="*/ 1028703 h 1760939"/>
                    <a:gd name="connsiteX4" fmla="*/ 877527 w 888965"/>
                    <a:gd name="connsiteY4" fmla="*/ 1030979 h 1760939"/>
                    <a:gd name="connsiteX5" fmla="*/ 875605 w 888965"/>
                    <a:gd name="connsiteY5" fmla="*/ 1039922 h 1760939"/>
                    <a:gd name="connsiteX6" fmla="*/ 847112 w 888965"/>
                    <a:gd name="connsiteY6" fmla="*/ 1081062 h 1760939"/>
                    <a:gd name="connsiteX7" fmla="*/ 231077 w 888965"/>
                    <a:gd name="connsiteY7" fmla="*/ 1673482 h 1760939"/>
                    <a:gd name="connsiteX8" fmla="*/ 0 w 888965"/>
                    <a:gd name="connsiteY8" fmla="*/ 1760939 h 1760939"/>
                    <a:gd name="connsiteX9" fmla="*/ 56370 w 888965"/>
                    <a:gd name="connsiteY9" fmla="*/ 1491811 h 1760939"/>
                    <a:gd name="connsiteX10" fmla="*/ 636919 w 888965"/>
                    <a:gd name="connsiteY10" fmla="*/ 933516 h 1760939"/>
                    <a:gd name="connsiteX11" fmla="*/ 636919 w 888965"/>
                    <a:gd name="connsiteY11" fmla="*/ 0 h 1760939"/>
                    <a:gd name="connsiteX0" fmla="*/ 0 w 888965"/>
                    <a:gd name="connsiteY0" fmla="*/ 1760939 h 1852379"/>
                    <a:gd name="connsiteX1" fmla="*/ 56370 w 888965"/>
                    <a:gd name="connsiteY1" fmla="*/ 1491811 h 1852379"/>
                    <a:gd name="connsiteX2" fmla="*/ 636919 w 888965"/>
                    <a:gd name="connsiteY2" fmla="*/ 933516 h 1852379"/>
                    <a:gd name="connsiteX3" fmla="*/ 636919 w 888965"/>
                    <a:gd name="connsiteY3" fmla="*/ 0 h 1852379"/>
                    <a:gd name="connsiteX4" fmla="*/ 888965 w 888965"/>
                    <a:gd name="connsiteY4" fmla="*/ 0 h 1852379"/>
                    <a:gd name="connsiteX5" fmla="*/ 888965 w 888965"/>
                    <a:gd name="connsiteY5" fmla="*/ 979649 h 1852379"/>
                    <a:gd name="connsiteX6" fmla="*/ 879062 w 888965"/>
                    <a:gd name="connsiteY6" fmla="*/ 1028703 h 1852379"/>
                    <a:gd name="connsiteX7" fmla="*/ 877527 w 888965"/>
                    <a:gd name="connsiteY7" fmla="*/ 1030979 h 1852379"/>
                    <a:gd name="connsiteX8" fmla="*/ 875605 w 888965"/>
                    <a:gd name="connsiteY8" fmla="*/ 1039922 h 1852379"/>
                    <a:gd name="connsiteX9" fmla="*/ 847112 w 888965"/>
                    <a:gd name="connsiteY9" fmla="*/ 1081062 h 1852379"/>
                    <a:gd name="connsiteX10" fmla="*/ 231077 w 888965"/>
                    <a:gd name="connsiteY10" fmla="*/ 1673482 h 1852379"/>
                    <a:gd name="connsiteX11" fmla="*/ 91440 w 888965"/>
                    <a:gd name="connsiteY11" fmla="*/ 1852379 h 1852379"/>
                    <a:gd name="connsiteX0" fmla="*/ 0 w 888965"/>
                    <a:gd name="connsiteY0" fmla="*/ 1760939 h 1760939"/>
                    <a:gd name="connsiteX1" fmla="*/ 56370 w 888965"/>
                    <a:gd name="connsiteY1" fmla="*/ 1491811 h 1760939"/>
                    <a:gd name="connsiteX2" fmla="*/ 636919 w 888965"/>
                    <a:gd name="connsiteY2" fmla="*/ 933516 h 1760939"/>
                    <a:gd name="connsiteX3" fmla="*/ 636919 w 888965"/>
                    <a:gd name="connsiteY3" fmla="*/ 0 h 1760939"/>
                    <a:gd name="connsiteX4" fmla="*/ 888965 w 888965"/>
                    <a:gd name="connsiteY4" fmla="*/ 0 h 1760939"/>
                    <a:gd name="connsiteX5" fmla="*/ 888965 w 888965"/>
                    <a:gd name="connsiteY5" fmla="*/ 979649 h 1760939"/>
                    <a:gd name="connsiteX6" fmla="*/ 879062 w 888965"/>
                    <a:gd name="connsiteY6" fmla="*/ 1028703 h 1760939"/>
                    <a:gd name="connsiteX7" fmla="*/ 877527 w 888965"/>
                    <a:gd name="connsiteY7" fmla="*/ 1030979 h 1760939"/>
                    <a:gd name="connsiteX8" fmla="*/ 875605 w 888965"/>
                    <a:gd name="connsiteY8" fmla="*/ 1039922 h 1760939"/>
                    <a:gd name="connsiteX9" fmla="*/ 847112 w 888965"/>
                    <a:gd name="connsiteY9" fmla="*/ 1081062 h 1760939"/>
                    <a:gd name="connsiteX10" fmla="*/ 231077 w 888965"/>
                    <a:gd name="connsiteY10" fmla="*/ 1673482 h 1760939"/>
                    <a:gd name="connsiteX0" fmla="*/ 0 w 832595"/>
                    <a:gd name="connsiteY0" fmla="*/ 1491811 h 1673482"/>
                    <a:gd name="connsiteX1" fmla="*/ 580549 w 832595"/>
                    <a:gd name="connsiteY1" fmla="*/ 933516 h 1673482"/>
                    <a:gd name="connsiteX2" fmla="*/ 580549 w 832595"/>
                    <a:gd name="connsiteY2" fmla="*/ 0 h 1673482"/>
                    <a:gd name="connsiteX3" fmla="*/ 832595 w 832595"/>
                    <a:gd name="connsiteY3" fmla="*/ 0 h 1673482"/>
                    <a:gd name="connsiteX4" fmla="*/ 832595 w 832595"/>
                    <a:gd name="connsiteY4" fmla="*/ 979649 h 1673482"/>
                    <a:gd name="connsiteX5" fmla="*/ 822692 w 832595"/>
                    <a:gd name="connsiteY5" fmla="*/ 1028703 h 1673482"/>
                    <a:gd name="connsiteX6" fmla="*/ 821157 w 832595"/>
                    <a:gd name="connsiteY6" fmla="*/ 1030979 h 1673482"/>
                    <a:gd name="connsiteX7" fmla="*/ 819235 w 832595"/>
                    <a:gd name="connsiteY7" fmla="*/ 1039922 h 1673482"/>
                    <a:gd name="connsiteX8" fmla="*/ 790742 w 832595"/>
                    <a:gd name="connsiteY8" fmla="*/ 1081062 h 1673482"/>
                    <a:gd name="connsiteX9" fmla="*/ 174707 w 832595"/>
                    <a:gd name="connsiteY9" fmla="*/ 1673482 h 1673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32595" h="1673482">
                      <a:moveTo>
                        <a:pt x="0" y="1491811"/>
                      </a:moveTo>
                      <a:lnTo>
                        <a:pt x="580549" y="933516"/>
                      </a:lnTo>
                      <a:lnTo>
                        <a:pt x="580549" y="0"/>
                      </a:lnTo>
                      <a:lnTo>
                        <a:pt x="832595" y="0"/>
                      </a:lnTo>
                      <a:lnTo>
                        <a:pt x="832595" y="979649"/>
                      </a:lnTo>
                      <a:cubicBezTo>
                        <a:pt x="832595" y="997049"/>
                        <a:pt x="829069" y="1013626"/>
                        <a:pt x="822692" y="1028703"/>
                      </a:cubicBezTo>
                      <a:lnTo>
                        <a:pt x="821157" y="1030979"/>
                      </a:lnTo>
                      <a:lnTo>
                        <a:pt x="819235" y="1039922"/>
                      </a:lnTo>
                      <a:cubicBezTo>
                        <a:pt x="812788" y="1054969"/>
                        <a:pt x="803284" y="1069001"/>
                        <a:pt x="790742" y="1081062"/>
                      </a:cubicBezTo>
                      <a:lnTo>
                        <a:pt x="174707" y="1673482"/>
                      </a:lnTo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10EED5A1-C6A1-4878-A06A-F7EE71E7B86F}"/>
                  </a:ext>
                </a:extLst>
              </p:cNvPr>
              <p:cNvGrpSpPr/>
              <p:nvPr/>
            </p:nvGrpSpPr>
            <p:grpSpPr>
              <a:xfrm flipH="1">
                <a:off x="4132355" y="803557"/>
                <a:ext cx="1157055" cy="1937912"/>
                <a:chOff x="5838045" y="803557"/>
                <a:chExt cx="1157055" cy="1937912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3D81B975-A4AB-4B9E-8137-C0F0C8577A08}"/>
                    </a:ext>
                  </a:extLst>
                </p:cNvPr>
                <p:cNvSpPr/>
                <p:nvPr/>
              </p:nvSpPr>
              <p:spPr bwMode="auto">
                <a:xfrm>
                  <a:off x="6384471" y="803557"/>
                  <a:ext cx="610629" cy="272839"/>
                </a:xfrm>
                <a:custGeom>
                  <a:avLst/>
                  <a:gdLst>
                    <a:gd name="connsiteX0" fmla="*/ 528130 w 610629"/>
                    <a:gd name="connsiteY0" fmla="*/ 303 h 272839"/>
                    <a:gd name="connsiteX1" fmla="*/ 553010 w 610629"/>
                    <a:gd name="connsiteY1" fmla="*/ 14541 h 272839"/>
                    <a:gd name="connsiteX2" fmla="*/ 553010 w 610629"/>
                    <a:gd name="connsiteY2" fmla="*/ 14542 h 272839"/>
                    <a:gd name="connsiteX3" fmla="*/ 558624 w 610629"/>
                    <a:gd name="connsiteY3" fmla="*/ 35178 h 272839"/>
                    <a:gd name="connsiteX4" fmla="*/ 559106 w 610629"/>
                    <a:gd name="connsiteY4" fmla="*/ 34805 h 272839"/>
                    <a:gd name="connsiteX5" fmla="*/ 582714 w 610629"/>
                    <a:gd name="connsiteY5" fmla="*/ 28383 h 272839"/>
                    <a:gd name="connsiteX6" fmla="*/ 603948 w 610629"/>
                    <a:gd name="connsiteY6" fmla="*/ 40534 h 272839"/>
                    <a:gd name="connsiteX7" fmla="*/ 603947 w 610629"/>
                    <a:gd name="connsiteY7" fmla="*/ 40535 h 272839"/>
                    <a:gd name="connsiteX8" fmla="*/ 598218 w 610629"/>
                    <a:gd name="connsiteY8" fmla="*/ 85377 h 272839"/>
                    <a:gd name="connsiteX9" fmla="*/ 558010 w 610629"/>
                    <a:gd name="connsiteY9" fmla="*/ 116474 h 272839"/>
                    <a:gd name="connsiteX10" fmla="*/ 562408 w 610629"/>
                    <a:gd name="connsiteY10" fmla="*/ 132640 h 272839"/>
                    <a:gd name="connsiteX11" fmla="*/ 550256 w 610629"/>
                    <a:gd name="connsiteY11" fmla="*/ 153874 h 272839"/>
                    <a:gd name="connsiteX12" fmla="*/ 428238 w 610629"/>
                    <a:gd name="connsiteY12" fmla="*/ 248244 h 272839"/>
                    <a:gd name="connsiteX13" fmla="*/ 426236 w 610629"/>
                    <a:gd name="connsiteY13" fmla="*/ 253075 h 272839"/>
                    <a:gd name="connsiteX14" fmla="*/ 378522 w 610629"/>
                    <a:gd name="connsiteY14" fmla="*/ 272839 h 272839"/>
                    <a:gd name="connsiteX15" fmla="*/ 67478 w 610629"/>
                    <a:gd name="connsiteY15" fmla="*/ 272839 h 272839"/>
                    <a:gd name="connsiteX16" fmla="*/ 0 w 610629"/>
                    <a:gd name="connsiteY16" fmla="*/ 205361 h 272839"/>
                    <a:gd name="connsiteX17" fmla="*/ 67478 w 610629"/>
                    <a:gd name="connsiteY17" fmla="*/ 137883 h 272839"/>
                    <a:gd name="connsiteX18" fmla="*/ 265799 w 610629"/>
                    <a:gd name="connsiteY18" fmla="*/ 137883 h 272839"/>
                    <a:gd name="connsiteX19" fmla="*/ 419315 w 610629"/>
                    <a:gd name="connsiteY19" fmla="*/ 19151 h 272839"/>
                    <a:gd name="connsiteX20" fmla="*/ 466641 w 610629"/>
                    <a:gd name="connsiteY20" fmla="*/ 25198 h 272839"/>
                    <a:gd name="connsiteX21" fmla="*/ 468617 w 610629"/>
                    <a:gd name="connsiteY21" fmla="*/ 32463 h 272839"/>
                    <a:gd name="connsiteX22" fmla="*/ 500470 w 610629"/>
                    <a:gd name="connsiteY22" fmla="*/ 7828 h 272839"/>
                    <a:gd name="connsiteX23" fmla="*/ 528130 w 610629"/>
                    <a:gd name="connsiteY23" fmla="*/ 303 h 272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10629" h="272839">
                      <a:moveTo>
                        <a:pt x="528130" y="303"/>
                      </a:moveTo>
                      <a:cubicBezTo>
                        <a:pt x="537638" y="1518"/>
                        <a:pt x="546683" y="6360"/>
                        <a:pt x="553010" y="14541"/>
                      </a:cubicBezTo>
                      <a:lnTo>
                        <a:pt x="553010" y="14542"/>
                      </a:lnTo>
                      <a:lnTo>
                        <a:pt x="558624" y="35178"/>
                      </a:lnTo>
                      <a:lnTo>
                        <a:pt x="559106" y="34805"/>
                      </a:lnTo>
                      <a:cubicBezTo>
                        <a:pt x="566088" y="29405"/>
                        <a:pt x="574599" y="27346"/>
                        <a:pt x="582714" y="28383"/>
                      </a:cubicBezTo>
                      <a:cubicBezTo>
                        <a:pt x="590829" y="29420"/>
                        <a:pt x="598548" y="33552"/>
                        <a:pt x="603948" y="40534"/>
                      </a:cubicBezTo>
                      <a:lnTo>
                        <a:pt x="603947" y="40535"/>
                      </a:lnTo>
                      <a:cubicBezTo>
                        <a:pt x="614748" y="54500"/>
                        <a:pt x="612183" y="74577"/>
                        <a:pt x="598218" y="85377"/>
                      </a:cubicBezTo>
                      <a:lnTo>
                        <a:pt x="558010" y="116474"/>
                      </a:lnTo>
                      <a:lnTo>
                        <a:pt x="562408" y="132640"/>
                      </a:lnTo>
                      <a:cubicBezTo>
                        <a:pt x="561371" y="140755"/>
                        <a:pt x="557238" y="148474"/>
                        <a:pt x="550256" y="153874"/>
                      </a:cubicBezTo>
                      <a:lnTo>
                        <a:pt x="428238" y="248244"/>
                      </a:lnTo>
                      <a:lnTo>
                        <a:pt x="426236" y="253075"/>
                      </a:lnTo>
                      <a:cubicBezTo>
                        <a:pt x="414025" y="265286"/>
                        <a:pt x="397156" y="272839"/>
                        <a:pt x="378522" y="272839"/>
                      </a:cubicBezTo>
                      <a:lnTo>
                        <a:pt x="67478" y="272839"/>
                      </a:lnTo>
                      <a:cubicBezTo>
                        <a:pt x="30211" y="272839"/>
                        <a:pt x="0" y="242628"/>
                        <a:pt x="0" y="205361"/>
                      </a:cubicBezTo>
                      <a:cubicBezTo>
                        <a:pt x="0" y="168094"/>
                        <a:pt x="30211" y="137883"/>
                        <a:pt x="67478" y="137883"/>
                      </a:cubicBezTo>
                      <a:lnTo>
                        <a:pt x="265799" y="137883"/>
                      </a:lnTo>
                      <a:lnTo>
                        <a:pt x="419315" y="19151"/>
                      </a:lnTo>
                      <a:cubicBezTo>
                        <a:pt x="434054" y="7753"/>
                        <a:pt x="455242" y="10460"/>
                        <a:pt x="466641" y="25198"/>
                      </a:cubicBezTo>
                      <a:lnTo>
                        <a:pt x="468617" y="32463"/>
                      </a:lnTo>
                      <a:lnTo>
                        <a:pt x="500470" y="7828"/>
                      </a:lnTo>
                      <a:cubicBezTo>
                        <a:pt x="508651" y="1501"/>
                        <a:pt x="518622" y="-911"/>
                        <a:pt x="528130" y="3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444CC9EA-A1B2-48B8-9FAB-9D5AE7CF19D5}"/>
                    </a:ext>
                  </a:extLst>
                </p:cNvPr>
                <p:cNvSpPr/>
                <p:nvPr/>
              </p:nvSpPr>
              <p:spPr bwMode="auto">
                <a:xfrm>
                  <a:off x="5838045" y="1067987"/>
                  <a:ext cx="832595" cy="1673482"/>
                </a:xfrm>
                <a:custGeom>
                  <a:avLst/>
                  <a:gdLst>
                    <a:gd name="connsiteX0" fmla="*/ 580549 w 832595"/>
                    <a:gd name="connsiteY0" fmla="*/ 0 h 1673482"/>
                    <a:gd name="connsiteX1" fmla="*/ 832595 w 832595"/>
                    <a:gd name="connsiteY1" fmla="*/ 0 h 1673482"/>
                    <a:gd name="connsiteX2" fmla="*/ 832595 w 832595"/>
                    <a:gd name="connsiteY2" fmla="*/ 979649 h 1673482"/>
                    <a:gd name="connsiteX3" fmla="*/ 822692 w 832595"/>
                    <a:gd name="connsiteY3" fmla="*/ 1028703 h 1673482"/>
                    <a:gd name="connsiteX4" fmla="*/ 821157 w 832595"/>
                    <a:gd name="connsiteY4" fmla="*/ 1030979 h 1673482"/>
                    <a:gd name="connsiteX5" fmla="*/ 819235 w 832595"/>
                    <a:gd name="connsiteY5" fmla="*/ 1039922 h 1673482"/>
                    <a:gd name="connsiteX6" fmla="*/ 790742 w 832595"/>
                    <a:gd name="connsiteY6" fmla="*/ 1081062 h 1673482"/>
                    <a:gd name="connsiteX7" fmla="*/ 174707 w 832595"/>
                    <a:gd name="connsiteY7" fmla="*/ 1673482 h 1673482"/>
                    <a:gd name="connsiteX8" fmla="*/ 0 w 832595"/>
                    <a:gd name="connsiteY8" fmla="*/ 1491811 h 1673482"/>
                    <a:gd name="connsiteX9" fmla="*/ 580549 w 832595"/>
                    <a:gd name="connsiteY9" fmla="*/ 933516 h 1673482"/>
                    <a:gd name="connsiteX0" fmla="*/ 580549 w 832595"/>
                    <a:gd name="connsiteY0" fmla="*/ 0 h 1673482"/>
                    <a:gd name="connsiteX1" fmla="*/ 832595 w 832595"/>
                    <a:gd name="connsiteY1" fmla="*/ 0 h 1673482"/>
                    <a:gd name="connsiteX2" fmla="*/ 832595 w 832595"/>
                    <a:gd name="connsiteY2" fmla="*/ 979649 h 1673482"/>
                    <a:gd name="connsiteX3" fmla="*/ 822692 w 832595"/>
                    <a:gd name="connsiteY3" fmla="*/ 1028703 h 1673482"/>
                    <a:gd name="connsiteX4" fmla="*/ 821157 w 832595"/>
                    <a:gd name="connsiteY4" fmla="*/ 1030979 h 1673482"/>
                    <a:gd name="connsiteX5" fmla="*/ 819235 w 832595"/>
                    <a:gd name="connsiteY5" fmla="*/ 1039922 h 1673482"/>
                    <a:gd name="connsiteX6" fmla="*/ 790742 w 832595"/>
                    <a:gd name="connsiteY6" fmla="*/ 1081062 h 1673482"/>
                    <a:gd name="connsiteX7" fmla="*/ 174707 w 832595"/>
                    <a:gd name="connsiteY7" fmla="*/ 1673482 h 1673482"/>
                    <a:gd name="connsiteX8" fmla="*/ 76980 w 832595"/>
                    <a:gd name="connsiteY8" fmla="*/ 1565676 h 1673482"/>
                    <a:gd name="connsiteX9" fmla="*/ 0 w 832595"/>
                    <a:gd name="connsiteY9" fmla="*/ 1491811 h 1673482"/>
                    <a:gd name="connsiteX10" fmla="*/ 580549 w 832595"/>
                    <a:gd name="connsiteY10" fmla="*/ 933516 h 1673482"/>
                    <a:gd name="connsiteX11" fmla="*/ 580549 w 832595"/>
                    <a:gd name="connsiteY11" fmla="*/ 0 h 1673482"/>
                    <a:gd name="connsiteX0" fmla="*/ 636919 w 888965"/>
                    <a:gd name="connsiteY0" fmla="*/ 0 h 1760939"/>
                    <a:gd name="connsiteX1" fmla="*/ 888965 w 888965"/>
                    <a:gd name="connsiteY1" fmla="*/ 0 h 1760939"/>
                    <a:gd name="connsiteX2" fmla="*/ 888965 w 888965"/>
                    <a:gd name="connsiteY2" fmla="*/ 979649 h 1760939"/>
                    <a:gd name="connsiteX3" fmla="*/ 879062 w 888965"/>
                    <a:gd name="connsiteY3" fmla="*/ 1028703 h 1760939"/>
                    <a:gd name="connsiteX4" fmla="*/ 877527 w 888965"/>
                    <a:gd name="connsiteY4" fmla="*/ 1030979 h 1760939"/>
                    <a:gd name="connsiteX5" fmla="*/ 875605 w 888965"/>
                    <a:gd name="connsiteY5" fmla="*/ 1039922 h 1760939"/>
                    <a:gd name="connsiteX6" fmla="*/ 847112 w 888965"/>
                    <a:gd name="connsiteY6" fmla="*/ 1081062 h 1760939"/>
                    <a:gd name="connsiteX7" fmla="*/ 231077 w 888965"/>
                    <a:gd name="connsiteY7" fmla="*/ 1673482 h 1760939"/>
                    <a:gd name="connsiteX8" fmla="*/ 0 w 888965"/>
                    <a:gd name="connsiteY8" fmla="*/ 1760939 h 1760939"/>
                    <a:gd name="connsiteX9" fmla="*/ 56370 w 888965"/>
                    <a:gd name="connsiteY9" fmla="*/ 1491811 h 1760939"/>
                    <a:gd name="connsiteX10" fmla="*/ 636919 w 888965"/>
                    <a:gd name="connsiteY10" fmla="*/ 933516 h 1760939"/>
                    <a:gd name="connsiteX11" fmla="*/ 636919 w 888965"/>
                    <a:gd name="connsiteY11" fmla="*/ 0 h 1760939"/>
                    <a:gd name="connsiteX0" fmla="*/ 0 w 888965"/>
                    <a:gd name="connsiteY0" fmla="*/ 1760939 h 1852379"/>
                    <a:gd name="connsiteX1" fmla="*/ 56370 w 888965"/>
                    <a:gd name="connsiteY1" fmla="*/ 1491811 h 1852379"/>
                    <a:gd name="connsiteX2" fmla="*/ 636919 w 888965"/>
                    <a:gd name="connsiteY2" fmla="*/ 933516 h 1852379"/>
                    <a:gd name="connsiteX3" fmla="*/ 636919 w 888965"/>
                    <a:gd name="connsiteY3" fmla="*/ 0 h 1852379"/>
                    <a:gd name="connsiteX4" fmla="*/ 888965 w 888965"/>
                    <a:gd name="connsiteY4" fmla="*/ 0 h 1852379"/>
                    <a:gd name="connsiteX5" fmla="*/ 888965 w 888965"/>
                    <a:gd name="connsiteY5" fmla="*/ 979649 h 1852379"/>
                    <a:gd name="connsiteX6" fmla="*/ 879062 w 888965"/>
                    <a:gd name="connsiteY6" fmla="*/ 1028703 h 1852379"/>
                    <a:gd name="connsiteX7" fmla="*/ 877527 w 888965"/>
                    <a:gd name="connsiteY7" fmla="*/ 1030979 h 1852379"/>
                    <a:gd name="connsiteX8" fmla="*/ 875605 w 888965"/>
                    <a:gd name="connsiteY8" fmla="*/ 1039922 h 1852379"/>
                    <a:gd name="connsiteX9" fmla="*/ 847112 w 888965"/>
                    <a:gd name="connsiteY9" fmla="*/ 1081062 h 1852379"/>
                    <a:gd name="connsiteX10" fmla="*/ 231077 w 888965"/>
                    <a:gd name="connsiteY10" fmla="*/ 1673482 h 1852379"/>
                    <a:gd name="connsiteX11" fmla="*/ 91440 w 888965"/>
                    <a:gd name="connsiteY11" fmla="*/ 1852379 h 1852379"/>
                    <a:gd name="connsiteX0" fmla="*/ 0 w 888965"/>
                    <a:gd name="connsiteY0" fmla="*/ 1760939 h 1760939"/>
                    <a:gd name="connsiteX1" fmla="*/ 56370 w 888965"/>
                    <a:gd name="connsiteY1" fmla="*/ 1491811 h 1760939"/>
                    <a:gd name="connsiteX2" fmla="*/ 636919 w 888965"/>
                    <a:gd name="connsiteY2" fmla="*/ 933516 h 1760939"/>
                    <a:gd name="connsiteX3" fmla="*/ 636919 w 888965"/>
                    <a:gd name="connsiteY3" fmla="*/ 0 h 1760939"/>
                    <a:gd name="connsiteX4" fmla="*/ 888965 w 888965"/>
                    <a:gd name="connsiteY4" fmla="*/ 0 h 1760939"/>
                    <a:gd name="connsiteX5" fmla="*/ 888965 w 888965"/>
                    <a:gd name="connsiteY5" fmla="*/ 979649 h 1760939"/>
                    <a:gd name="connsiteX6" fmla="*/ 879062 w 888965"/>
                    <a:gd name="connsiteY6" fmla="*/ 1028703 h 1760939"/>
                    <a:gd name="connsiteX7" fmla="*/ 877527 w 888965"/>
                    <a:gd name="connsiteY7" fmla="*/ 1030979 h 1760939"/>
                    <a:gd name="connsiteX8" fmla="*/ 875605 w 888965"/>
                    <a:gd name="connsiteY8" fmla="*/ 1039922 h 1760939"/>
                    <a:gd name="connsiteX9" fmla="*/ 847112 w 888965"/>
                    <a:gd name="connsiteY9" fmla="*/ 1081062 h 1760939"/>
                    <a:gd name="connsiteX10" fmla="*/ 231077 w 888965"/>
                    <a:gd name="connsiteY10" fmla="*/ 1673482 h 1760939"/>
                    <a:gd name="connsiteX0" fmla="*/ 0 w 832595"/>
                    <a:gd name="connsiteY0" fmla="*/ 1491811 h 1673482"/>
                    <a:gd name="connsiteX1" fmla="*/ 580549 w 832595"/>
                    <a:gd name="connsiteY1" fmla="*/ 933516 h 1673482"/>
                    <a:gd name="connsiteX2" fmla="*/ 580549 w 832595"/>
                    <a:gd name="connsiteY2" fmla="*/ 0 h 1673482"/>
                    <a:gd name="connsiteX3" fmla="*/ 832595 w 832595"/>
                    <a:gd name="connsiteY3" fmla="*/ 0 h 1673482"/>
                    <a:gd name="connsiteX4" fmla="*/ 832595 w 832595"/>
                    <a:gd name="connsiteY4" fmla="*/ 979649 h 1673482"/>
                    <a:gd name="connsiteX5" fmla="*/ 822692 w 832595"/>
                    <a:gd name="connsiteY5" fmla="*/ 1028703 h 1673482"/>
                    <a:gd name="connsiteX6" fmla="*/ 821157 w 832595"/>
                    <a:gd name="connsiteY6" fmla="*/ 1030979 h 1673482"/>
                    <a:gd name="connsiteX7" fmla="*/ 819235 w 832595"/>
                    <a:gd name="connsiteY7" fmla="*/ 1039922 h 1673482"/>
                    <a:gd name="connsiteX8" fmla="*/ 790742 w 832595"/>
                    <a:gd name="connsiteY8" fmla="*/ 1081062 h 1673482"/>
                    <a:gd name="connsiteX9" fmla="*/ 174707 w 832595"/>
                    <a:gd name="connsiteY9" fmla="*/ 1673482 h 1673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32595" h="1673482">
                      <a:moveTo>
                        <a:pt x="0" y="1491811"/>
                      </a:moveTo>
                      <a:lnTo>
                        <a:pt x="580549" y="933516"/>
                      </a:lnTo>
                      <a:lnTo>
                        <a:pt x="580549" y="0"/>
                      </a:lnTo>
                      <a:lnTo>
                        <a:pt x="832595" y="0"/>
                      </a:lnTo>
                      <a:lnTo>
                        <a:pt x="832595" y="979649"/>
                      </a:lnTo>
                      <a:cubicBezTo>
                        <a:pt x="832595" y="997049"/>
                        <a:pt x="829069" y="1013626"/>
                        <a:pt x="822692" y="1028703"/>
                      </a:cubicBezTo>
                      <a:lnTo>
                        <a:pt x="821157" y="1030979"/>
                      </a:lnTo>
                      <a:lnTo>
                        <a:pt x="819235" y="1039922"/>
                      </a:lnTo>
                      <a:cubicBezTo>
                        <a:pt x="812788" y="1054969"/>
                        <a:pt x="803284" y="1069001"/>
                        <a:pt x="790742" y="1081062"/>
                      </a:cubicBezTo>
                      <a:lnTo>
                        <a:pt x="174707" y="1673482"/>
                      </a:lnTo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0" name="二等辺三角形 16">
                <a:extLst>
                  <a:ext uri="{FF2B5EF4-FFF2-40B4-BE49-F238E27FC236}">
                    <a16:creationId xmlns:a16="http://schemas.microsoft.com/office/drawing/2014/main" id="{0D4919C2-F687-4461-BA87-C4084C5BBB95}"/>
                  </a:ext>
                </a:extLst>
              </p:cNvPr>
              <p:cNvSpPr/>
              <p:nvPr/>
            </p:nvSpPr>
            <p:spPr bwMode="auto">
              <a:xfrm rot="10800000" flipH="1" flipV="1">
                <a:off x="5365187" y="2195788"/>
                <a:ext cx="422848" cy="124724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43F7E125-915C-46B5-A7D0-56A4B50B2521}"/>
                  </a:ext>
                </a:extLst>
              </p:cNvPr>
              <p:cNvGrpSpPr/>
              <p:nvPr/>
            </p:nvGrpSpPr>
            <p:grpSpPr>
              <a:xfrm>
                <a:off x="4104242" y="-670712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AA957882-AC16-4821-89E9-42F998CB9AFE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楕円 16">
                  <a:extLst>
                    <a:ext uri="{FF2B5EF4-FFF2-40B4-BE49-F238E27FC236}">
                      <a16:creationId xmlns:a16="http://schemas.microsoft.com/office/drawing/2014/main" id="{DB3A18E4-7C78-4C66-8387-3BAB0F90CB16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54535554-4568-4FAF-A3FA-23712736D084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73" name="楕円 16">
                    <a:extLst>
                      <a:ext uri="{FF2B5EF4-FFF2-40B4-BE49-F238E27FC236}">
                        <a16:creationId xmlns:a16="http://schemas.microsoft.com/office/drawing/2014/main" id="{4FDA54FA-FA2F-45CB-9534-D995B433CD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" name="楕円 16">
                    <a:extLst>
                      <a:ext uri="{FF2B5EF4-FFF2-40B4-BE49-F238E27FC236}">
                        <a16:creationId xmlns:a16="http://schemas.microsoft.com/office/drawing/2014/main" id="{D6A600AF-4BFC-40F2-A56D-2B9E6F2BC7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52" name="楕円 25">
                <a:extLst>
                  <a:ext uri="{FF2B5EF4-FFF2-40B4-BE49-F238E27FC236}">
                    <a16:creationId xmlns:a16="http://schemas.microsoft.com/office/drawing/2014/main" id="{EA9593C9-C64C-4D55-833D-E5EEB2E822A8}"/>
                  </a:ext>
                </a:extLst>
              </p:cNvPr>
              <p:cNvSpPr/>
              <p:nvPr/>
            </p:nvSpPr>
            <p:spPr bwMode="auto">
              <a:xfrm rot="3600000" flipV="1">
                <a:off x="6843247" y="1422276"/>
                <a:ext cx="146576" cy="235781"/>
              </a:xfrm>
              <a:custGeom>
                <a:avLst/>
                <a:gdLst>
                  <a:gd name="connsiteX0" fmla="*/ 0 w 1203591"/>
                  <a:gd name="connsiteY0" fmla="*/ 601796 h 1203591"/>
                  <a:gd name="connsiteX1" fmla="*/ 601796 w 1203591"/>
                  <a:gd name="connsiteY1" fmla="*/ 0 h 1203591"/>
                  <a:gd name="connsiteX2" fmla="*/ 1203592 w 1203591"/>
                  <a:gd name="connsiteY2" fmla="*/ 601796 h 1203591"/>
                  <a:gd name="connsiteX3" fmla="*/ 601796 w 1203591"/>
                  <a:gd name="connsiteY3" fmla="*/ 1203592 h 1203591"/>
                  <a:gd name="connsiteX4" fmla="*/ 0 w 1203591"/>
                  <a:gd name="connsiteY4" fmla="*/ 601796 h 1203591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592" h="1935112">
                    <a:moveTo>
                      <a:pt x="0" y="1333316"/>
                    </a:moveTo>
                    <a:cubicBezTo>
                      <a:pt x="0" y="1000953"/>
                      <a:pt x="383733" y="381000"/>
                      <a:pt x="594176" y="0"/>
                    </a:cubicBezTo>
                    <a:cubicBezTo>
                      <a:pt x="812239" y="373380"/>
                      <a:pt x="1203592" y="1000953"/>
                      <a:pt x="1203592" y="1333316"/>
                    </a:cubicBezTo>
                    <a:cubicBezTo>
                      <a:pt x="1203592" y="1665679"/>
                      <a:pt x="934159" y="1935112"/>
                      <a:pt x="601796" y="1935112"/>
                    </a:cubicBezTo>
                    <a:cubicBezTo>
                      <a:pt x="269433" y="1935112"/>
                      <a:pt x="0" y="1665679"/>
                      <a:pt x="0" y="133331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153" name="楕円 25">
                <a:extLst>
                  <a:ext uri="{FF2B5EF4-FFF2-40B4-BE49-F238E27FC236}">
                    <a16:creationId xmlns:a16="http://schemas.microsoft.com/office/drawing/2014/main" id="{D38061B4-3372-402A-AA03-D5E75BC8656C}"/>
                  </a:ext>
                </a:extLst>
              </p:cNvPr>
              <p:cNvSpPr/>
              <p:nvPr/>
            </p:nvSpPr>
            <p:spPr bwMode="auto">
              <a:xfrm rot="6300000" flipV="1">
                <a:off x="6843247" y="1679451"/>
                <a:ext cx="146576" cy="235781"/>
              </a:xfrm>
              <a:custGeom>
                <a:avLst/>
                <a:gdLst>
                  <a:gd name="connsiteX0" fmla="*/ 0 w 1203591"/>
                  <a:gd name="connsiteY0" fmla="*/ 601796 h 1203591"/>
                  <a:gd name="connsiteX1" fmla="*/ 601796 w 1203591"/>
                  <a:gd name="connsiteY1" fmla="*/ 0 h 1203591"/>
                  <a:gd name="connsiteX2" fmla="*/ 1203592 w 1203591"/>
                  <a:gd name="connsiteY2" fmla="*/ 601796 h 1203591"/>
                  <a:gd name="connsiteX3" fmla="*/ 601796 w 1203591"/>
                  <a:gd name="connsiteY3" fmla="*/ 1203592 h 1203591"/>
                  <a:gd name="connsiteX4" fmla="*/ 0 w 1203591"/>
                  <a:gd name="connsiteY4" fmla="*/ 601796 h 1203591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601796 h 1203592"/>
                  <a:gd name="connsiteX1" fmla="*/ 601796 w 1203592"/>
                  <a:gd name="connsiteY1" fmla="*/ 0 h 1203592"/>
                  <a:gd name="connsiteX2" fmla="*/ 1203592 w 1203592"/>
                  <a:gd name="connsiteY2" fmla="*/ 601796 h 1203592"/>
                  <a:gd name="connsiteX3" fmla="*/ 601796 w 1203592"/>
                  <a:gd name="connsiteY3" fmla="*/ 1203592 h 1203592"/>
                  <a:gd name="connsiteX4" fmla="*/ 0 w 1203592"/>
                  <a:gd name="connsiteY4" fmla="*/ 601796 h 120359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  <a:gd name="connsiteX0" fmla="*/ 0 w 1203592"/>
                  <a:gd name="connsiteY0" fmla="*/ 1333316 h 1935112"/>
                  <a:gd name="connsiteX1" fmla="*/ 594176 w 1203592"/>
                  <a:gd name="connsiteY1" fmla="*/ 0 h 1935112"/>
                  <a:gd name="connsiteX2" fmla="*/ 1203592 w 1203592"/>
                  <a:gd name="connsiteY2" fmla="*/ 1333316 h 1935112"/>
                  <a:gd name="connsiteX3" fmla="*/ 601796 w 1203592"/>
                  <a:gd name="connsiteY3" fmla="*/ 1935112 h 1935112"/>
                  <a:gd name="connsiteX4" fmla="*/ 0 w 1203592"/>
                  <a:gd name="connsiteY4" fmla="*/ 1333316 h 193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592" h="1935112">
                    <a:moveTo>
                      <a:pt x="0" y="1333316"/>
                    </a:moveTo>
                    <a:cubicBezTo>
                      <a:pt x="0" y="1000953"/>
                      <a:pt x="383733" y="381000"/>
                      <a:pt x="594176" y="0"/>
                    </a:cubicBezTo>
                    <a:cubicBezTo>
                      <a:pt x="812239" y="373380"/>
                      <a:pt x="1203592" y="1000953"/>
                      <a:pt x="1203592" y="1333316"/>
                    </a:cubicBezTo>
                    <a:cubicBezTo>
                      <a:pt x="1203592" y="1665679"/>
                      <a:pt x="934159" y="1935112"/>
                      <a:pt x="601796" y="1935112"/>
                    </a:cubicBezTo>
                    <a:cubicBezTo>
                      <a:pt x="269433" y="1935112"/>
                      <a:pt x="0" y="1665679"/>
                      <a:pt x="0" y="133331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44FC23A1-1302-4E50-BDC6-8C5FCE5AA45C}"/>
                  </a:ext>
                </a:extLst>
              </p:cNvPr>
              <p:cNvGrpSpPr/>
              <p:nvPr/>
            </p:nvGrpSpPr>
            <p:grpSpPr>
              <a:xfrm flipH="1">
                <a:off x="4074215" y="1466879"/>
                <a:ext cx="235781" cy="403751"/>
                <a:chOff x="3922094" y="1466879"/>
                <a:chExt cx="235781" cy="403751"/>
              </a:xfrm>
              <a:solidFill>
                <a:srgbClr val="00B0F0"/>
              </a:solidFill>
            </p:grpSpPr>
            <p:sp>
              <p:nvSpPr>
                <p:cNvPr id="168" name="楕円 25">
                  <a:extLst>
                    <a:ext uri="{FF2B5EF4-FFF2-40B4-BE49-F238E27FC236}">
                      <a16:creationId xmlns:a16="http://schemas.microsoft.com/office/drawing/2014/main" id="{718326D4-DE4A-4589-B4E6-950B6B2E6396}"/>
                    </a:ext>
                  </a:extLst>
                </p:cNvPr>
                <p:cNvSpPr/>
                <p:nvPr/>
              </p:nvSpPr>
              <p:spPr bwMode="auto">
                <a:xfrm rot="3600000" flipV="1">
                  <a:off x="3966697" y="1422276"/>
                  <a:ext cx="146576" cy="235781"/>
                </a:xfrm>
                <a:custGeom>
                  <a:avLst/>
                  <a:gdLst>
                    <a:gd name="connsiteX0" fmla="*/ 0 w 1203591"/>
                    <a:gd name="connsiteY0" fmla="*/ 601796 h 1203591"/>
                    <a:gd name="connsiteX1" fmla="*/ 601796 w 1203591"/>
                    <a:gd name="connsiteY1" fmla="*/ 0 h 1203591"/>
                    <a:gd name="connsiteX2" fmla="*/ 1203592 w 1203591"/>
                    <a:gd name="connsiteY2" fmla="*/ 601796 h 1203591"/>
                    <a:gd name="connsiteX3" fmla="*/ 601796 w 1203591"/>
                    <a:gd name="connsiteY3" fmla="*/ 1203592 h 1203591"/>
                    <a:gd name="connsiteX4" fmla="*/ 0 w 1203591"/>
                    <a:gd name="connsiteY4" fmla="*/ 601796 h 1203591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3592" h="1935112">
                      <a:moveTo>
                        <a:pt x="0" y="1333316"/>
                      </a:moveTo>
                      <a:cubicBezTo>
                        <a:pt x="0" y="1000953"/>
                        <a:pt x="383733" y="381000"/>
                        <a:pt x="594176" y="0"/>
                      </a:cubicBezTo>
                      <a:cubicBezTo>
                        <a:pt x="812239" y="373380"/>
                        <a:pt x="1203592" y="1000953"/>
                        <a:pt x="1203592" y="1333316"/>
                      </a:cubicBezTo>
                      <a:cubicBezTo>
                        <a:pt x="1203592" y="1665679"/>
                        <a:pt x="934159" y="1935112"/>
                        <a:pt x="601796" y="1935112"/>
                      </a:cubicBezTo>
                      <a:cubicBezTo>
                        <a:pt x="269433" y="1935112"/>
                        <a:pt x="0" y="1665679"/>
                        <a:pt x="0" y="1333316"/>
                      </a:cubicBezTo>
                      <a:close/>
                    </a:path>
                  </a:pathLst>
                </a:custGeom>
                <a:grpFill/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69" name="楕円 25">
                  <a:extLst>
                    <a:ext uri="{FF2B5EF4-FFF2-40B4-BE49-F238E27FC236}">
                      <a16:creationId xmlns:a16="http://schemas.microsoft.com/office/drawing/2014/main" id="{56FADFB6-8200-473F-8393-F877E85C466A}"/>
                    </a:ext>
                  </a:extLst>
                </p:cNvPr>
                <p:cNvSpPr/>
                <p:nvPr/>
              </p:nvSpPr>
              <p:spPr bwMode="auto">
                <a:xfrm rot="6300000" flipV="1">
                  <a:off x="3966697" y="1679451"/>
                  <a:ext cx="146576" cy="235781"/>
                </a:xfrm>
                <a:custGeom>
                  <a:avLst/>
                  <a:gdLst>
                    <a:gd name="connsiteX0" fmla="*/ 0 w 1203591"/>
                    <a:gd name="connsiteY0" fmla="*/ 601796 h 1203591"/>
                    <a:gd name="connsiteX1" fmla="*/ 601796 w 1203591"/>
                    <a:gd name="connsiteY1" fmla="*/ 0 h 1203591"/>
                    <a:gd name="connsiteX2" fmla="*/ 1203592 w 1203591"/>
                    <a:gd name="connsiteY2" fmla="*/ 601796 h 1203591"/>
                    <a:gd name="connsiteX3" fmla="*/ 601796 w 1203591"/>
                    <a:gd name="connsiteY3" fmla="*/ 1203592 h 1203591"/>
                    <a:gd name="connsiteX4" fmla="*/ 0 w 1203591"/>
                    <a:gd name="connsiteY4" fmla="*/ 601796 h 1203591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3592" h="1935112">
                      <a:moveTo>
                        <a:pt x="0" y="1333316"/>
                      </a:moveTo>
                      <a:cubicBezTo>
                        <a:pt x="0" y="1000953"/>
                        <a:pt x="383733" y="381000"/>
                        <a:pt x="594176" y="0"/>
                      </a:cubicBezTo>
                      <a:cubicBezTo>
                        <a:pt x="812239" y="373380"/>
                        <a:pt x="1203592" y="1000953"/>
                        <a:pt x="1203592" y="1333316"/>
                      </a:cubicBezTo>
                      <a:cubicBezTo>
                        <a:pt x="1203592" y="1665679"/>
                        <a:pt x="934159" y="1935112"/>
                        <a:pt x="601796" y="1935112"/>
                      </a:cubicBezTo>
                      <a:cubicBezTo>
                        <a:pt x="269433" y="1935112"/>
                        <a:pt x="0" y="1665679"/>
                        <a:pt x="0" y="1333316"/>
                      </a:cubicBezTo>
                      <a:close/>
                    </a:path>
                  </a:pathLst>
                </a:custGeom>
                <a:grpFill/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32A5D8DA-9C51-4E65-9D0D-41CF951BC1D9}"/>
                  </a:ext>
                </a:extLst>
              </p:cNvPr>
              <p:cNvGrpSpPr/>
              <p:nvPr/>
            </p:nvGrpSpPr>
            <p:grpSpPr>
              <a:xfrm>
                <a:off x="5437742" y="-661187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163" name="台形 162">
                  <a:extLst>
                    <a:ext uri="{FF2B5EF4-FFF2-40B4-BE49-F238E27FC236}">
                      <a16:creationId xmlns:a16="http://schemas.microsoft.com/office/drawing/2014/main" id="{44435327-E427-48F1-B1BE-ED45D04D286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楕円 16">
                  <a:extLst>
                    <a:ext uri="{FF2B5EF4-FFF2-40B4-BE49-F238E27FC236}">
                      <a16:creationId xmlns:a16="http://schemas.microsoft.com/office/drawing/2014/main" id="{B370153F-D04C-4506-8F1A-81F92DD7E984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1C2AB479-3249-4D5A-8434-28112A4D2D78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66" name="楕円 16">
                    <a:extLst>
                      <a:ext uri="{FF2B5EF4-FFF2-40B4-BE49-F238E27FC236}">
                        <a16:creationId xmlns:a16="http://schemas.microsoft.com/office/drawing/2014/main" id="{779ECA04-1019-45B2-AC0C-75AAEF8849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" name="楕円 16">
                    <a:extLst>
                      <a:ext uri="{FF2B5EF4-FFF2-40B4-BE49-F238E27FC236}">
                        <a16:creationId xmlns:a16="http://schemas.microsoft.com/office/drawing/2014/main" id="{3498CBB3-14E8-426D-8908-11935A7A12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01B81F82-5B37-4F73-A1C6-E8B63DFF6CFB}"/>
                  </a:ext>
                </a:extLst>
              </p:cNvPr>
              <p:cNvGrpSpPr/>
              <p:nvPr/>
            </p:nvGrpSpPr>
            <p:grpSpPr>
              <a:xfrm>
                <a:off x="4790042" y="-394487"/>
                <a:ext cx="1572658" cy="1659624"/>
                <a:chOff x="4934860" y="3588524"/>
                <a:chExt cx="1242932" cy="1311665"/>
              </a:xfrm>
              <a:solidFill>
                <a:srgbClr val="CCECFF"/>
              </a:solidFill>
            </p:grpSpPr>
            <p:sp>
              <p:nvSpPr>
                <p:cNvPr id="158" name="台形 157">
                  <a:extLst>
                    <a:ext uri="{FF2B5EF4-FFF2-40B4-BE49-F238E27FC236}">
                      <a16:creationId xmlns:a16="http://schemas.microsoft.com/office/drawing/2014/main" id="{3614D642-65D2-4221-8F26-CB8723DA70A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" name="楕円 16">
                  <a:extLst>
                    <a:ext uri="{FF2B5EF4-FFF2-40B4-BE49-F238E27FC236}">
                      <a16:creationId xmlns:a16="http://schemas.microsoft.com/office/drawing/2014/main" id="{AC2EC1D6-4D2F-41B4-8376-90A4C7DA743A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1895E6F0-B2FE-412A-B884-F44F4B77C599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61" name="楕円 16">
                    <a:extLst>
                      <a:ext uri="{FF2B5EF4-FFF2-40B4-BE49-F238E27FC236}">
                        <a16:creationId xmlns:a16="http://schemas.microsoft.com/office/drawing/2014/main" id="{D0A9061E-1158-41EC-837D-B19267A17B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" name="楕円 16">
                    <a:extLst>
                      <a:ext uri="{FF2B5EF4-FFF2-40B4-BE49-F238E27FC236}">
                        <a16:creationId xmlns:a16="http://schemas.microsoft.com/office/drawing/2014/main" id="{47A31A11-92A0-4384-BFED-B244210A53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A293B843-1151-4113-9C71-5D7EA0408C30}"/>
                  </a:ext>
                </a:extLst>
              </p:cNvPr>
              <p:cNvSpPr/>
              <p:nvPr/>
            </p:nvSpPr>
            <p:spPr bwMode="auto">
              <a:xfrm>
                <a:off x="5155888" y="221989"/>
                <a:ext cx="753901" cy="753901"/>
              </a:xfrm>
              <a:custGeom>
                <a:avLst/>
                <a:gdLst>
                  <a:gd name="connsiteX0" fmla="*/ 159886 w 915997"/>
                  <a:gd name="connsiteY0" fmla="*/ 0 h 915997"/>
                  <a:gd name="connsiteX1" fmla="*/ 457999 w 915997"/>
                  <a:gd name="connsiteY1" fmla="*/ 298112 h 915997"/>
                  <a:gd name="connsiteX2" fmla="*/ 756111 w 915997"/>
                  <a:gd name="connsiteY2" fmla="*/ 0 h 915997"/>
                  <a:gd name="connsiteX3" fmla="*/ 915997 w 915997"/>
                  <a:gd name="connsiteY3" fmla="*/ 159886 h 915997"/>
                  <a:gd name="connsiteX4" fmla="*/ 617885 w 915997"/>
                  <a:gd name="connsiteY4" fmla="*/ 457999 h 915997"/>
                  <a:gd name="connsiteX5" fmla="*/ 915997 w 915997"/>
                  <a:gd name="connsiteY5" fmla="*/ 756111 h 915997"/>
                  <a:gd name="connsiteX6" fmla="*/ 756111 w 915997"/>
                  <a:gd name="connsiteY6" fmla="*/ 915997 h 915997"/>
                  <a:gd name="connsiteX7" fmla="*/ 457999 w 915997"/>
                  <a:gd name="connsiteY7" fmla="*/ 617885 h 915997"/>
                  <a:gd name="connsiteX8" fmla="*/ 159886 w 915997"/>
                  <a:gd name="connsiteY8" fmla="*/ 915997 h 915997"/>
                  <a:gd name="connsiteX9" fmla="*/ 0 w 915997"/>
                  <a:gd name="connsiteY9" fmla="*/ 756111 h 915997"/>
                  <a:gd name="connsiteX10" fmla="*/ 298112 w 915997"/>
                  <a:gd name="connsiteY10" fmla="*/ 457999 h 915997"/>
                  <a:gd name="connsiteX11" fmla="*/ 0 w 915997"/>
                  <a:gd name="connsiteY11" fmla="*/ 159886 h 915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15997" h="915997">
                    <a:moveTo>
                      <a:pt x="159886" y="0"/>
                    </a:moveTo>
                    <a:lnTo>
                      <a:pt x="457999" y="298112"/>
                    </a:lnTo>
                    <a:lnTo>
                      <a:pt x="756111" y="0"/>
                    </a:lnTo>
                    <a:lnTo>
                      <a:pt x="915997" y="159886"/>
                    </a:lnTo>
                    <a:lnTo>
                      <a:pt x="617885" y="457999"/>
                    </a:lnTo>
                    <a:lnTo>
                      <a:pt x="915997" y="756111"/>
                    </a:lnTo>
                    <a:lnTo>
                      <a:pt x="756111" y="915997"/>
                    </a:lnTo>
                    <a:lnTo>
                      <a:pt x="457999" y="617885"/>
                    </a:lnTo>
                    <a:lnTo>
                      <a:pt x="159886" y="915997"/>
                    </a:lnTo>
                    <a:lnTo>
                      <a:pt x="0" y="756111"/>
                    </a:lnTo>
                    <a:lnTo>
                      <a:pt x="298112" y="457999"/>
                    </a:lnTo>
                    <a:lnTo>
                      <a:pt x="0" y="15988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01DB7C0C-3939-4338-88C7-FF8CDD1CF824}"/>
                </a:ext>
              </a:extLst>
            </p:cNvPr>
            <p:cNvGrpSpPr/>
            <p:nvPr/>
          </p:nvGrpSpPr>
          <p:grpSpPr>
            <a:xfrm rot="10800000">
              <a:off x="5114789" y="1574265"/>
              <a:ext cx="886772" cy="81340"/>
              <a:chOff x="7208675" y="4662829"/>
              <a:chExt cx="886772" cy="81340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747CA47-152D-4609-8AF1-4195B34A3382}"/>
                  </a:ext>
                </a:extLst>
              </p:cNvPr>
              <p:cNvSpPr/>
              <p:nvPr/>
            </p:nvSpPr>
            <p:spPr bwMode="auto">
              <a:xfrm>
                <a:off x="7208675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82E5BFA6-CD54-43A5-88B1-E377667D23CD}"/>
                  </a:ext>
                </a:extLst>
              </p:cNvPr>
              <p:cNvSpPr/>
              <p:nvPr/>
            </p:nvSpPr>
            <p:spPr bwMode="auto">
              <a:xfrm>
                <a:off x="7763506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A66A2B89-8ADF-4CF9-A806-2FD302C6D36C}"/>
              </a:ext>
            </a:extLst>
          </p:cNvPr>
          <p:cNvGrpSpPr/>
          <p:nvPr/>
        </p:nvGrpSpPr>
        <p:grpSpPr>
          <a:xfrm>
            <a:off x="4156546" y="1218091"/>
            <a:ext cx="1625357" cy="2292562"/>
            <a:chOff x="8163615" y="-875344"/>
            <a:chExt cx="2960210" cy="4175369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25BAC0A1-2C41-4CA3-B666-2DC0D3692AA1}"/>
                </a:ext>
              </a:extLst>
            </p:cNvPr>
            <p:cNvGrpSpPr/>
            <p:nvPr/>
          </p:nvGrpSpPr>
          <p:grpSpPr>
            <a:xfrm>
              <a:off x="8163615" y="-875344"/>
              <a:ext cx="2960210" cy="4175369"/>
              <a:chOff x="8163615" y="-875344"/>
              <a:chExt cx="2960210" cy="4175369"/>
            </a:xfrm>
          </p:grpSpPr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78D874CE-604D-4F51-BA58-98C6CBD5B619}"/>
                  </a:ext>
                </a:extLst>
              </p:cNvPr>
              <p:cNvGrpSpPr/>
              <p:nvPr/>
            </p:nvGrpSpPr>
            <p:grpSpPr>
              <a:xfrm>
                <a:off x="8163615" y="803557"/>
                <a:ext cx="2960210" cy="2496468"/>
                <a:chOff x="8163615" y="803557"/>
                <a:chExt cx="2960210" cy="2496468"/>
              </a:xfrm>
            </p:grpSpPr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A88A39FB-EE4F-4469-93B1-1A51BB4F8449}"/>
                    </a:ext>
                  </a:extLst>
                </p:cNvPr>
                <p:cNvSpPr/>
                <p:nvPr/>
              </p:nvSpPr>
              <p:spPr bwMode="auto">
                <a:xfrm>
                  <a:off x="9003681" y="1053942"/>
                  <a:ext cx="1304973" cy="120469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5" name="四角形: 上の 2 つの角を丸める 224">
                  <a:extLst>
                    <a:ext uri="{FF2B5EF4-FFF2-40B4-BE49-F238E27FC236}">
                      <a16:creationId xmlns:a16="http://schemas.microsoft.com/office/drawing/2014/main" id="{CE0C9700-9FBB-4D15-A354-B43CDB830CD2}"/>
                    </a:ext>
                  </a:extLst>
                </p:cNvPr>
                <p:cNvSpPr/>
                <p:nvPr/>
              </p:nvSpPr>
              <p:spPr bwMode="auto">
                <a:xfrm>
                  <a:off x="9160609" y="2519834"/>
                  <a:ext cx="977166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56372E21-A77A-476B-9334-AEF2F85363BC}"/>
                    </a:ext>
                  </a:extLst>
                </p:cNvPr>
                <p:cNvGrpSpPr/>
                <p:nvPr/>
              </p:nvGrpSpPr>
              <p:grpSpPr>
                <a:xfrm>
                  <a:off x="8991742" y="1204057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42" name="グループ化 241">
                    <a:extLst>
                      <a:ext uri="{FF2B5EF4-FFF2-40B4-BE49-F238E27FC236}">
                        <a16:creationId xmlns:a16="http://schemas.microsoft.com/office/drawing/2014/main" id="{47848F2D-6847-4BD9-BAF7-0BFD2F333E3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49" name="楕円 248">
                      <a:extLst>
                        <a:ext uri="{FF2B5EF4-FFF2-40B4-BE49-F238E27FC236}">
                          <a16:creationId xmlns:a16="http://schemas.microsoft.com/office/drawing/2014/main" id="{7CEC84C7-5168-4EB3-9A1A-C6C4437CAB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" name="楕円 249">
                      <a:extLst>
                        <a:ext uri="{FF2B5EF4-FFF2-40B4-BE49-F238E27FC236}">
                          <a16:creationId xmlns:a16="http://schemas.microsoft.com/office/drawing/2014/main" id="{E5912084-B165-42C0-822B-C261E14A6F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8858B6E2-F88E-4AB2-A5E0-2478711EF7D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47" name="楕円 246">
                      <a:extLst>
                        <a:ext uri="{FF2B5EF4-FFF2-40B4-BE49-F238E27FC236}">
                          <a16:creationId xmlns:a16="http://schemas.microsoft.com/office/drawing/2014/main" id="{A6E8972F-AED8-4316-9B69-19D72220ED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" name="楕円 247">
                      <a:extLst>
                        <a:ext uri="{FF2B5EF4-FFF2-40B4-BE49-F238E27FC236}">
                          <a16:creationId xmlns:a16="http://schemas.microsoft.com/office/drawing/2014/main" id="{60819B16-5A14-48D4-844A-A093090021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4" name="台形 243">
                    <a:extLst>
                      <a:ext uri="{FF2B5EF4-FFF2-40B4-BE49-F238E27FC236}">
                        <a16:creationId xmlns:a16="http://schemas.microsoft.com/office/drawing/2014/main" id="{A878B1B6-D5C2-40B1-A00A-F9AB22A0E4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楕円 244">
                    <a:extLst>
                      <a:ext uri="{FF2B5EF4-FFF2-40B4-BE49-F238E27FC236}">
                        <a16:creationId xmlns:a16="http://schemas.microsoft.com/office/drawing/2014/main" id="{E34F5AAC-2CC9-4C96-80D2-1D341FB677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楕円 245">
                    <a:extLst>
                      <a:ext uri="{FF2B5EF4-FFF2-40B4-BE49-F238E27FC236}">
                        <a16:creationId xmlns:a16="http://schemas.microsoft.com/office/drawing/2014/main" id="{F71F4AB3-0492-4723-8B81-1CE99D472D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82389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E4DEC12D-3AD0-4D81-801F-98414BEC9DBC}"/>
                    </a:ext>
                  </a:extLst>
                </p:cNvPr>
                <p:cNvSpPr/>
                <p:nvPr/>
              </p:nvSpPr>
              <p:spPr bwMode="auto">
                <a:xfrm>
                  <a:off x="9456348" y="2485978"/>
                  <a:ext cx="385683" cy="186406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  <a:gd name="connsiteX0" fmla="*/ 542920 w 565752"/>
                    <a:gd name="connsiteY0" fmla="*/ 0 h 280602"/>
                    <a:gd name="connsiteX1" fmla="*/ 561324 w 565752"/>
                    <a:gd name="connsiteY1" fmla="*/ 48979 h 280602"/>
                    <a:gd name="connsiteX2" fmla="*/ 482229 w 565752"/>
                    <a:gd name="connsiteY2" fmla="*/ 254267 h 280602"/>
                    <a:gd name="connsiteX3" fmla="*/ 316924 w 565752"/>
                    <a:gd name="connsiteY3" fmla="*/ 254598 h 280602"/>
                    <a:gd name="connsiteX4" fmla="*/ 271463 w 565752"/>
                    <a:gd name="connsiteY4" fmla="*/ 224472 h 280602"/>
                    <a:gd name="connsiteX5" fmla="*/ 226001 w 565752"/>
                    <a:gd name="connsiteY5" fmla="*/ 254598 h 280602"/>
                    <a:gd name="connsiteX6" fmla="*/ 60695 w 565752"/>
                    <a:gd name="connsiteY6" fmla="*/ 254267 h 280602"/>
                    <a:gd name="connsiteX7" fmla="*/ 5 w 565752"/>
                    <a:gd name="connsiteY7" fmla="*/ 1 h 280602"/>
                    <a:gd name="connsiteX8" fmla="*/ 63018 w 565752"/>
                    <a:gd name="connsiteY8" fmla="*/ 49269 h 280602"/>
                    <a:gd name="connsiteX9" fmla="*/ 147744 w 565752"/>
                    <a:gd name="connsiteY9" fmla="*/ 103495 h 280602"/>
                    <a:gd name="connsiteX10" fmla="*/ 237068 w 565752"/>
                    <a:gd name="connsiteY10" fmla="*/ 149756 h 280602"/>
                    <a:gd name="connsiteX11" fmla="*/ 271462 w 565752"/>
                    <a:gd name="connsiteY11" fmla="*/ 163638 h 280602"/>
                    <a:gd name="connsiteX12" fmla="*/ 305856 w 565752"/>
                    <a:gd name="connsiteY12" fmla="*/ 149756 h 280602"/>
                    <a:gd name="connsiteX13" fmla="*/ 395180 w 565752"/>
                    <a:gd name="connsiteY13" fmla="*/ 103494 h 280602"/>
                    <a:gd name="connsiteX14" fmla="*/ 479906 w 565752"/>
                    <a:gd name="connsiteY14" fmla="*/ 49268 h 280602"/>
                    <a:gd name="connsiteX15" fmla="*/ 542920 w 565752"/>
                    <a:gd name="connsiteY15" fmla="*/ 0 h 280602"/>
                    <a:gd name="connsiteX0" fmla="*/ 542920 w 565752"/>
                    <a:gd name="connsiteY0" fmla="*/ 0 h 275205"/>
                    <a:gd name="connsiteX1" fmla="*/ 561324 w 565752"/>
                    <a:gd name="connsiteY1" fmla="*/ 48979 h 275205"/>
                    <a:gd name="connsiteX2" fmla="*/ 482229 w 565752"/>
                    <a:gd name="connsiteY2" fmla="*/ 254267 h 275205"/>
                    <a:gd name="connsiteX3" fmla="*/ 316924 w 565752"/>
                    <a:gd name="connsiteY3" fmla="*/ 254598 h 275205"/>
                    <a:gd name="connsiteX4" fmla="*/ 271463 w 565752"/>
                    <a:gd name="connsiteY4" fmla="*/ 224472 h 275205"/>
                    <a:gd name="connsiteX5" fmla="*/ 60695 w 565752"/>
                    <a:gd name="connsiteY5" fmla="*/ 254267 h 275205"/>
                    <a:gd name="connsiteX6" fmla="*/ 5 w 565752"/>
                    <a:gd name="connsiteY6" fmla="*/ 1 h 275205"/>
                    <a:gd name="connsiteX7" fmla="*/ 63018 w 565752"/>
                    <a:gd name="connsiteY7" fmla="*/ 49269 h 275205"/>
                    <a:gd name="connsiteX8" fmla="*/ 147744 w 565752"/>
                    <a:gd name="connsiteY8" fmla="*/ 103495 h 275205"/>
                    <a:gd name="connsiteX9" fmla="*/ 237068 w 565752"/>
                    <a:gd name="connsiteY9" fmla="*/ 149756 h 275205"/>
                    <a:gd name="connsiteX10" fmla="*/ 271462 w 565752"/>
                    <a:gd name="connsiteY10" fmla="*/ 163638 h 275205"/>
                    <a:gd name="connsiteX11" fmla="*/ 305856 w 565752"/>
                    <a:gd name="connsiteY11" fmla="*/ 149756 h 275205"/>
                    <a:gd name="connsiteX12" fmla="*/ 395180 w 565752"/>
                    <a:gd name="connsiteY12" fmla="*/ 103494 h 275205"/>
                    <a:gd name="connsiteX13" fmla="*/ 479906 w 565752"/>
                    <a:gd name="connsiteY13" fmla="*/ 49268 h 275205"/>
                    <a:gd name="connsiteX14" fmla="*/ 542920 w 565752"/>
                    <a:gd name="connsiteY14" fmla="*/ 0 h 275205"/>
                    <a:gd name="connsiteX0" fmla="*/ 542920 w 564584"/>
                    <a:gd name="connsiteY0" fmla="*/ 0 h 262399"/>
                    <a:gd name="connsiteX1" fmla="*/ 561324 w 564584"/>
                    <a:gd name="connsiteY1" fmla="*/ 48979 h 262399"/>
                    <a:gd name="connsiteX2" fmla="*/ 482229 w 564584"/>
                    <a:gd name="connsiteY2" fmla="*/ 254267 h 262399"/>
                    <a:gd name="connsiteX3" fmla="*/ 271463 w 564584"/>
                    <a:gd name="connsiteY3" fmla="*/ 224472 h 262399"/>
                    <a:gd name="connsiteX4" fmla="*/ 60695 w 564584"/>
                    <a:gd name="connsiteY4" fmla="*/ 254267 h 262399"/>
                    <a:gd name="connsiteX5" fmla="*/ 5 w 564584"/>
                    <a:gd name="connsiteY5" fmla="*/ 1 h 262399"/>
                    <a:gd name="connsiteX6" fmla="*/ 63018 w 564584"/>
                    <a:gd name="connsiteY6" fmla="*/ 49269 h 262399"/>
                    <a:gd name="connsiteX7" fmla="*/ 147744 w 564584"/>
                    <a:gd name="connsiteY7" fmla="*/ 103495 h 262399"/>
                    <a:gd name="connsiteX8" fmla="*/ 237068 w 564584"/>
                    <a:gd name="connsiteY8" fmla="*/ 149756 h 262399"/>
                    <a:gd name="connsiteX9" fmla="*/ 271462 w 564584"/>
                    <a:gd name="connsiteY9" fmla="*/ 163638 h 262399"/>
                    <a:gd name="connsiteX10" fmla="*/ 305856 w 564584"/>
                    <a:gd name="connsiteY10" fmla="*/ 149756 h 262399"/>
                    <a:gd name="connsiteX11" fmla="*/ 395180 w 564584"/>
                    <a:gd name="connsiteY11" fmla="*/ 103494 h 262399"/>
                    <a:gd name="connsiteX12" fmla="*/ 479906 w 564584"/>
                    <a:gd name="connsiteY12" fmla="*/ 49268 h 262399"/>
                    <a:gd name="connsiteX13" fmla="*/ 542920 w 564584"/>
                    <a:gd name="connsiteY13" fmla="*/ 0 h 262399"/>
                    <a:gd name="connsiteX0" fmla="*/ 542920 w 542920"/>
                    <a:gd name="connsiteY0" fmla="*/ 0 h 262400"/>
                    <a:gd name="connsiteX1" fmla="*/ 482229 w 542920"/>
                    <a:gd name="connsiteY1" fmla="*/ 254267 h 262400"/>
                    <a:gd name="connsiteX2" fmla="*/ 271463 w 542920"/>
                    <a:gd name="connsiteY2" fmla="*/ 224472 h 262400"/>
                    <a:gd name="connsiteX3" fmla="*/ 60695 w 542920"/>
                    <a:gd name="connsiteY3" fmla="*/ 254267 h 262400"/>
                    <a:gd name="connsiteX4" fmla="*/ 5 w 542920"/>
                    <a:gd name="connsiteY4" fmla="*/ 1 h 262400"/>
                    <a:gd name="connsiteX5" fmla="*/ 63018 w 542920"/>
                    <a:gd name="connsiteY5" fmla="*/ 49269 h 262400"/>
                    <a:gd name="connsiteX6" fmla="*/ 147744 w 542920"/>
                    <a:gd name="connsiteY6" fmla="*/ 103495 h 262400"/>
                    <a:gd name="connsiteX7" fmla="*/ 237068 w 542920"/>
                    <a:gd name="connsiteY7" fmla="*/ 149756 h 262400"/>
                    <a:gd name="connsiteX8" fmla="*/ 271462 w 542920"/>
                    <a:gd name="connsiteY8" fmla="*/ 163638 h 262400"/>
                    <a:gd name="connsiteX9" fmla="*/ 305856 w 542920"/>
                    <a:gd name="connsiteY9" fmla="*/ 149756 h 262400"/>
                    <a:gd name="connsiteX10" fmla="*/ 395180 w 542920"/>
                    <a:gd name="connsiteY10" fmla="*/ 103494 h 262400"/>
                    <a:gd name="connsiteX11" fmla="*/ 479906 w 542920"/>
                    <a:gd name="connsiteY11" fmla="*/ 49268 h 262400"/>
                    <a:gd name="connsiteX12" fmla="*/ 542920 w 542920"/>
                    <a:gd name="connsiteY12" fmla="*/ 0 h 26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42920" h="262400">
                      <a:moveTo>
                        <a:pt x="542920" y="0"/>
                      </a:moveTo>
                      <a:lnTo>
                        <a:pt x="482229" y="254267"/>
                      </a:lnTo>
                      <a:cubicBezTo>
                        <a:pt x="433919" y="283516"/>
                        <a:pt x="341719" y="224472"/>
                        <a:pt x="271463" y="224472"/>
                      </a:cubicBezTo>
                      <a:lnTo>
                        <a:pt x="60695" y="254267"/>
                      </a:lnTo>
                      <a:cubicBezTo>
                        <a:pt x="23029" y="211834"/>
                        <a:pt x="-382" y="34167"/>
                        <a:pt x="5" y="1"/>
                      </a:cubicBezTo>
                      <a:lnTo>
                        <a:pt x="63018" y="49269"/>
                      </a:lnTo>
                      <a:cubicBezTo>
                        <a:pt x="89621" y="68108"/>
                        <a:pt x="117934" y="86284"/>
                        <a:pt x="147744" y="103495"/>
                      </a:cubicBezTo>
                      <a:cubicBezTo>
                        <a:pt x="177555" y="120706"/>
                        <a:pt x="207451" y="136138"/>
                        <a:pt x="237068" y="149756"/>
                      </a:cubicBezTo>
                      <a:lnTo>
                        <a:pt x="271462" y="163638"/>
                      </a:lnTo>
                      <a:lnTo>
                        <a:pt x="305856" y="149756"/>
                      </a:lnTo>
                      <a:cubicBezTo>
                        <a:pt x="335474" y="136138"/>
                        <a:pt x="365370" y="120705"/>
                        <a:pt x="395180" y="103494"/>
                      </a:cubicBezTo>
                      <a:cubicBezTo>
                        <a:pt x="424992" y="86283"/>
                        <a:pt x="453305" y="68109"/>
                        <a:pt x="479906" y="49268"/>
                      </a:cubicBezTo>
                      <a:lnTo>
                        <a:pt x="5429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8" name="弦 227">
                  <a:extLst>
                    <a:ext uri="{FF2B5EF4-FFF2-40B4-BE49-F238E27FC236}">
                      <a16:creationId xmlns:a16="http://schemas.microsoft.com/office/drawing/2014/main" id="{A307E24A-21B5-4C83-ABAB-5EE7663A3815}"/>
                    </a:ext>
                  </a:extLst>
                </p:cNvPr>
                <p:cNvSpPr/>
                <p:nvPr/>
              </p:nvSpPr>
              <p:spPr bwMode="auto">
                <a:xfrm>
                  <a:off x="9245288" y="1687273"/>
                  <a:ext cx="284952" cy="284952"/>
                </a:xfrm>
                <a:prstGeom prst="chord">
                  <a:avLst>
                    <a:gd name="adj1" fmla="val 20671010"/>
                    <a:gd name="adj2" fmla="val 13079873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弦 228">
                  <a:extLst>
                    <a:ext uri="{FF2B5EF4-FFF2-40B4-BE49-F238E27FC236}">
                      <a16:creationId xmlns:a16="http://schemas.microsoft.com/office/drawing/2014/main" id="{AD361F26-ABF1-4542-8EAA-220BCE2E5DEE}"/>
                    </a:ext>
                  </a:extLst>
                </p:cNvPr>
                <p:cNvSpPr/>
                <p:nvPr/>
              </p:nvSpPr>
              <p:spPr bwMode="auto">
                <a:xfrm flipH="1">
                  <a:off x="9762228" y="1687273"/>
                  <a:ext cx="284952" cy="284952"/>
                </a:xfrm>
                <a:prstGeom prst="chord">
                  <a:avLst>
                    <a:gd name="adj1" fmla="val 20671010"/>
                    <a:gd name="adj2" fmla="val 13079873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A0F2C5D1-58C3-41A8-965D-C7CBB3C3FBC2}"/>
                    </a:ext>
                  </a:extLst>
                </p:cNvPr>
                <p:cNvGrpSpPr/>
                <p:nvPr/>
              </p:nvGrpSpPr>
              <p:grpSpPr>
                <a:xfrm>
                  <a:off x="9927445" y="803557"/>
                  <a:ext cx="1157055" cy="1937912"/>
                  <a:chOff x="5838045" y="803557"/>
                  <a:chExt cx="1157055" cy="1937912"/>
                </a:xfrm>
              </p:grpSpPr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7F766609-DEAD-4475-8C3C-CD3BDDB90A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84471" y="803557"/>
                    <a:ext cx="610629" cy="272839"/>
                  </a:xfrm>
                  <a:custGeom>
                    <a:avLst/>
                    <a:gdLst>
                      <a:gd name="connsiteX0" fmla="*/ 528130 w 610629"/>
                      <a:gd name="connsiteY0" fmla="*/ 303 h 272839"/>
                      <a:gd name="connsiteX1" fmla="*/ 553010 w 610629"/>
                      <a:gd name="connsiteY1" fmla="*/ 14541 h 272839"/>
                      <a:gd name="connsiteX2" fmla="*/ 553010 w 610629"/>
                      <a:gd name="connsiteY2" fmla="*/ 14542 h 272839"/>
                      <a:gd name="connsiteX3" fmla="*/ 558624 w 610629"/>
                      <a:gd name="connsiteY3" fmla="*/ 35178 h 272839"/>
                      <a:gd name="connsiteX4" fmla="*/ 559106 w 610629"/>
                      <a:gd name="connsiteY4" fmla="*/ 34805 h 272839"/>
                      <a:gd name="connsiteX5" fmla="*/ 582714 w 610629"/>
                      <a:gd name="connsiteY5" fmla="*/ 28383 h 272839"/>
                      <a:gd name="connsiteX6" fmla="*/ 603948 w 610629"/>
                      <a:gd name="connsiteY6" fmla="*/ 40534 h 272839"/>
                      <a:gd name="connsiteX7" fmla="*/ 603947 w 610629"/>
                      <a:gd name="connsiteY7" fmla="*/ 40535 h 272839"/>
                      <a:gd name="connsiteX8" fmla="*/ 598218 w 610629"/>
                      <a:gd name="connsiteY8" fmla="*/ 85377 h 272839"/>
                      <a:gd name="connsiteX9" fmla="*/ 558010 w 610629"/>
                      <a:gd name="connsiteY9" fmla="*/ 116474 h 272839"/>
                      <a:gd name="connsiteX10" fmla="*/ 562408 w 610629"/>
                      <a:gd name="connsiteY10" fmla="*/ 132640 h 272839"/>
                      <a:gd name="connsiteX11" fmla="*/ 550256 w 610629"/>
                      <a:gd name="connsiteY11" fmla="*/ 153874 h 272839"/>
                      <a:gd name="connsiteX12" fmla="*/ 428238 w 610629"/>
                      <a:gd name="connsiteY12" fmla="*/ 248244 h 272839"/>
                      <a:gd name="connsiteX13" fmla="*/ 426236 w 610629"/>
                      <a:gd name="connsiteY13" fmla="*/ 253075 h 272839"/>
                      <a:gd name="connsiteX14" fmla="*/ 378522 w 610629"/>
                      <a:gd name="connsiteY14" fmla="*/ 272839 h 272839"/>
                      <a:gd name="connsiteX15" fmla="*/ 67478 w 610629"/>
                      <a:gd name="connsiteY15" fmla="*/ 272839 h 272839"/>
                      <a:gd name="connsiteX16" fmla="*/ 0 w 610629"/>
                      <a:gd name="connsiteY16" fmla="*/ 205361 h 272839"/>
                      <a:gd name="connsiteX17" fmla="*/ 67478 w 610629"/>
                      <a:gd name="connsiteY17" fmla="*/ 137883 h 272839"/>
                      <a:gd name="connsiteX18" fmla="*/ 265799 w 610629"/>
                      <a:gd name="connsiteY18" fmla="*/ 137883 h 272839"/>
                      <a:gd name="connsiteX19" fmla="*/ 419315 w 610629"/>
                      <a:gd name="connsiteY19" fmla="*/ 19151 h 272839"/>
                      <a:gd name="connsiteX20" fmla="*/ 466641 w 610629"/>
                      <a:gd name="connsiteY20" fmla="*/ 25198 h 272839"/>
                      <a:gd name="connsiteX21" fmla="*/ 468617 w 610629"/>
                      <a:gd name="connsiteY21" fmla="*/ 32463 h 272839"/>
                      <a:gd name="connsiteX22" fmla="*/ 500470 w 610629"/>
                      <a:gd name="connsiteY22" fmla="*/ 7828 h 272839"/>
                      <a:gd name="connsiteX23" fmla="*/ 528130 w 610629"/>
                      <a:gd name="connsiteY23" fmla="*/ 303 h 272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610629" h="272839">
                        <a:moveTo>
                          <a:pt x="528130" y="303"/>
                        </a:moveTo>
                        <a:cubicBezTo>
                          <a:pt x="537638" y="1518"/>
                          <a:pt x="546683" y="6360"/>
                          <a:pt x="553010" y="14541"/>
                        </a:cubicBezTo>
                        <a:lnTo>
                          <a:pt x="553010" y="14542"/>
                        </a:lnTo>
                        <a:lnTo>
                          <a:pt x="558624" y="35178"/>
                        </a:lnTo>
                        <a:lnTo>
                          <a:pt x="559106" y="34805"/>
                        </a:lnTo>
                        <a:cubicBezTo>
                          <a:pt x="566088" y="29405"/>
                          <a:pt x="574599" y="27346"/>
                          <a:pt x="582714" y="28383"/>
                        </a:cubicBezTo>
                        <a:cubicBezTo>
                          <a:pt x="590829" y="29420"/>
                          <a:pt x="598548" y="33552"/>
                          <a:pt x="603948" y="40534"/>
                        </a:cubicBezTo>
                        <a:lnTo>
                          <a:pt x="603947" y="40535"/>
                        </a:lnTo>
                        <a:cubicBezTo>
                          <a:pt x="614748" y="54500"/>
                          <a:pt x="612183" y="74577"/>
                          <a:pt x="598218" y="85377"/>
                        </a:cubicBezTo>
                        <a:lnTo>
                          <a:pt x="558010" y="116474"/>
                        </a:lnTo>
                        <a:lnTo>
                          <a:pt x="562408" y="132640"/>
                        </a:lnTo>
                        <a:cubicBezTo>
                          <a:pt x="561371" y="140755"/>
                          <a:pt x="557238" y="148474"/>
                          <a:pt x="550256" y="153874"/>
                        </a:cubicBezTo>
                        <a:lnTo>
                          <a:pt x="428238" y="248244"/>
                        </a:lnTo>
                        <a:lnTo>
                          <a:pt x="426236" y="253075"/>
                        </a:lnTo>
                        <a:cubicBezTo>
                          <a:pt x="414025" y="265286"/>
                          <a:pt x="397156" y="272839"/>
                          <a:pt x="378522" y="272839"/>
                        </a:cubicBezTo>
                        <a:lnTo>
                          <a:pt x="67478" y="272839"/>
                        </a:lnTo>
                        <a:cubicBezTo>
                          <a:pt x="30211" y="272839"/>
                          <a:pt x="0" y="242628"/>
                          <a:pt x="0" y="205361"/>
                        </a:cubicBezTo>
                        <a:cubicBezTo>
                          <a:pt x="0" y="168094"/>
                          <a:pt x="30211" y="137883"/>
                          <a:pt x="67478" y="137883"/>
                        </a:cubicBezTo>
                        <a:lnTo>
                          <a:pt x="265799" y="137883"/>
                        </a:lnTo>
                        <a:lnTo>
                          <a:pt x="419315" y="19151"/>
                        </a:lnTo>
                        <a:cubicBezTo>
                          <a:pt x="434054" y="7753"/>
                          <a:pt x="455242" y="10460"/>
                          <a:pt x="466641" y="25198"/>
                        </a:cubicBezTo>
                        <a:lnTo>
                          <a:pt x="468617" y="32463"/>
                        </a:lnTo>
                        <a:lnTo>
                          <a:pt x="500470" y="7828"/>
                        </a:lnTo>
                        <a:cubicBezTo>
                          <a:pt x="508651" y="1501"/>
                          <a:pt x="518622" y="-911"/>
                          <a:pt x="528130" y="30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6B6C7336-100F-48BB-B072-6F31328CF5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38045" y="1067987"/>
                    <a:ext cx="832595" cy="1673482"/>
                  </a:xfrm>
                  <a:custGeom>
                    <a:avLst/>
                    <a:gdLst>
                      <a:gd name="connsiteX0" fmla="*/ 580549 w 832595"/>
                      <a:gd name="connsiteY0" fmla="*/ 0 h 1673482"/>
                      <a:gd name="connsiteX1" fmla="*/ 832595 w 832595"/>
                      <a:gd name="connsiteY1" fmla="*/ 0 h 1673482"/>
                      <a:gd name="connsiteX2" fmla="*/ 832595 w 832595"/>
                      <a:gd name="connsiteY2" fmla="*/ 979649 h 1673482"/>
                      <a:gd name="connsiteX3" fmla="*/ 822692 w 832595"/>
                      <a:gd name="connsiteY3" fmla="*/ 1028703 h 1673482"/>
                      <a:gd name="connsiteX4" fmla="*/ 821157 w 832595"/>
                      <a:gd name="connsiteY4" fmla="*/ 1030979 h 1673482"/>
                      <a:gd name="connsiteX5" fmla="*/ 819235 w 832595"/>
                      <a:gd name="connsiteY5" fmla="*/ 1039922 h 1673482"/>
                      <a:gd name="connsiteX6" fmla="*/ 790742 w 832595"/>
                      <a:gd name="connsiteY6" fmla="*/ 1081062 h 1673482"/>
                      <a:gd name="connsiteX7" fmla="*/ 174707 w 832595"/>
                      <a:gd name="connsiteY7" fmla="*/ 1673482 h 1673482"/>
                      <a:gd name="connsiteX8" fmla="*/ 0 w 832595"/>
                      <a:gd name="connsiteY8" fmla="*/ 1491811 h 1673482"/>
                      <a:gd name="connsiteX9" fmla="*/ 580549 w 832595"/>
                      <a:gd name="connsiteY9" fmla="*/ 933516 h 1673482"/>
                      <a:gd name="connsiteX0" fmla="*/ 580549 w 832595"/>
                      <a:gd name="connsiteY0" fmla="*/ 0 h 1673482"/>
                      <a:gd name="connsiteX1" fmla="*/ 832595 w 832595"/>
                      <a:gd name="connsiteY1" fmla="*/ 0 h 1673482"/>
                      <a:gd name="connsiteX2" fmla="*/ 832595 w 832595"/>
                      <a:gd name="connsiteY2" fmla="*/ 979649 h 1673482"/>
                      <a:gd name="connsiteX3" fmla="*/ 822692 w 832595"/>
                      <a:gd name="connsiteY3" fmla="*/ 1028703 h 1673482"/>
                      <a:gd name="connsiteX4" fmla="*/ 821157 w 832595"/>
                      <a:gd name="connsiteY4" fmla="*/ 1030979 h 1673482"/>
                      <a:gd name="connsiteX5" fmla="*/ 819235 w 832595"/>
                      <a:gd name="connsiteY5" fmla="*/ 1039922 h 1673482"/>
                      <a:gd name="connsiteX6" fmla="*/ 790742 w 832595"/>
                      <a:gd name="connsiteY6" fmla="*/ 1081062 h 1673482"/>
                      <a:gd name="connsiteX7" fmla="*/ 174707 w 832595"/>
                      <a:gd name="connsiteY7" fmla="*/ 1673482 h 1673482"/>
                      <a:gd name="connsiteX8" fmla="*/ 76980 w 832595"/>
                      <a:gd name="connsiteY8" fmla="*/ 1565676 h 1673482"/>
                      <a:gd name="connsiteX9" fmla="*/ 0 w 832595"/>
                      <a:gd name="connsiteY9" fmla="*/ 1491811 h 1673482"/>
                      <a:gd name="connsiteX10" fmla="*/ 580549 w 832595"/>
                      <a:gd name="connsiteY10" fmla="*/ 933516 h 1673482"/>
                      <a:gd name="connsiteX11" fmla="*/ 580549 w 832595"/>
                      <a:gd name="connsiteY11" fmla="*/ 0 h 1673482"/>
                      <a:gd name="connsiteX0" fmla="*/ 636919 w 888965"/>
                      <a:gd name="connsiteY0" fmla="*/ 0 h 1760939"/>
                      <a:gd name="connsiteX1" fmla="*/ 888965 w 888965"/>
                      <a:gd name="connsiteY1" fmla="*/ 0 h 1760939"/>
                      <a:gd name="connsiteX2" fmla="*/ 888965 w 888965"/>
                      <a:gd name="connsiteY2" fmla="*/ 979649 h 1760939"/>
                      <a:gd name="connsiteX3" fmla="*/ 879062 w 888965"/>
                      <a:gd name="connsiteY3" fmla="*/ 1028703 h 1760939"/>
                      <a:gd name="connsiteX4" fmla="*/ 877527 w 888965"/>
                      <a:gd name="connsiteY4" fmla="*/ 1030979 h 1760939"/>
                      <a:gd name="connsiteX5" fmla="*/ 875605 w 888965"/>
                      <a:gd name="connsiteY5" fmla="*/ 1039922 h 1760939"/>
                      <a:gd name="connsiteX6" fmla="*/ 847112 w 888965"/>
                      <a:gd name="connsiteY6" fmla="*/ 1081062 h 1760939"/>
                      <a:gd name="connsiteX7" fmla="*/ 231077 w 888965"/>
                      <a:gd name="connsiteY7" fmla="*/ 1673482 h 1760939"/>
                      <a:gd name="connsiteX8" fmla="*/ 0 w 888965"/>
                      <a:gd name="connsiteY8" fmla="*/ 1760939 h 1760939"/>
                      <a:gd name="connsiteX9" fmla="*/ 56370 w 888965"/>
                      <a:gd name="connsiteY9" fmla="*/ 1491811 h 1760939"/>
                      <a:gd name="connsiteX10" fmla="*/ 636919 w 888965"/>
                      <a:gd name="connsiteY10" fmla="*/ 933516 h 1760939"/>
                      <a:gd name="connsiteX11" fmla="*/ 636919 w 888965"/>
                      <a:gd name="connsiteY11" fmla="*/ 0 h 1760939"/>
                      <a:gd name="connsiteX0" fmla="*/ 0 w 888965"/>
                      <a:gd name="connsiteY0" fmla="*/ 1760939 h 1852379"/>
                      <a:gd name="connsiteX1" fmla="*/ 56370 w 888965"/>
                      <a:gd name="connsiteY1" fmla="*/ 1491811 h 1852379"/>
                      <a:gd name="connsiteX2" fmla="*/ 636919 w 888965"/>
                      <a:gd name="connsiteY2" fmla="*/ 933516 h 1852379"/>
                      <a:gd name="connsiteX3" fmla="*/ 636919 w 888965"/>
                      <a:gd name="connsiteY3" fmla="*/ 0 h 1852379"/>
                      <a:gd name="connsiteX4" fmla="*/ 888965 w 888965"/>
                      <a:gd name="connsiteY4" fmla="*/ 0 h 1852379"/>
                      <a:gd name="connsiteX5" fmla="*/ 888965 w 888965"/>
                      <a:gd name="connsiteY5" fmla="*/ 979649 h 1852379"/>
                      <a:gd name="connsiteX6" fmla="*/ 879062 w 888965"/>
                      <a:gd name="connsiteY6" fmla="*/ 1028703 h 1852379"/>
                      <a:gd name="connsiteX7" fmla="*/ 877527 w 888965"/>
                      <a:gd name="connsiteY7" fmla="*/ 1030979 h 1852379"/>
                      <a:gd name="connsiteX8" fmla="*/ 875605 w 888965"/>
                      <a:gd name="connsiteY8" fmla="*/ 1039922 h 1852379"/>
                      <a:gd name="connsiteX9" fmla="*/ 847112 w 888965"/>
                      <a:gd name="connsiteY9" fmla="*/ 1081062 h 1852379"/>
                      <a:gd name="connsiteX10" fmla="*/ 231077 w 888965"/>
                      <a:gd name="connsiteY10" fmla="*/ 1673482 h 1852379"/>
                      <a:gd name="connsiteX11" fmla="*/ 91440 w 888965"/>
                      <a:gd name="connsiteY11" fmla="*/ 1852379 h 1852379"/>
                      <a:gd name="connsiteX0" fmla="*/ 0 w 888965"/>
                      <a:gd name="connsiteY0" fmla="*/ 1760939 h 1760939"/>
                      <a:gd name="connsiteX1" fmla="*/ 56370 w 888965"/>
                      <a:gd name="connsiteY1" fmla="*/ 1491811 h 1760939"/>
                      <a:gd name="connsiteX2" fmla="*/ 636919 w 888965"/>
                      <a:gd name="connsiteY2" fmla="*/ 933516 h 1760939"/>
                      <a:gd name="connsiteX3" fmla="*/ 636919 w 888965"/>
                      <a:gd name="connsiteY3" fmla="*/ 0 h 1760939"/>
                      <a:gd name="connsiteX4" fmla="*/ 888965 w 888965"/>
                      <a:gd name="connsiteY4" fmla="*/ 0 h 1760939"/>
                      <a:gd name="connsiteX5" fmla="*/ 888965 w 888965"/>
                      <a:gd name="connsiteY5" fmla="*/ 979649 h 1760939"/>
                      <a:gd name="connsiteX6" fmla="*/ 879062 w 888965"/>
                      <a:gd name="connsiteY6" fmla="*/ 1028703 h 1760939"/>
                      <a:gd name="connsiteX7" fmla="*/ 877527 w 888965"/>
                      <a:gd name="connsiteY7" fmla="*/ 1030979 h 1760939"/>
                      <a:gd name="connsiteX8" fmla="*/ 875605 w 888965"/>
                      <a:gd name="connsiteY8" fmla="*/ 1039922 h 1760939"/>
                      <a:gd name="connsiteX9" fmla="*/ 847112 w 888965"/>
                      <a:gd name="connsiteY9" fmla="*/ 1081062 h 1760939"/>
                      <a:gd name="connsiteX10" fmla="*/ 231077 w 888965"/>
                      <a:gd name="connsiteY10" fmla="*/ 1673482 h 1760939"/>
                      <a:gd name="connsiteX0" fmla="*/ 0 w 832595"/>
                      <a:gd name="connsiteY0" fmla="*/ 1491811 h 1673482"/>
                      <a:gd name="connsiteX1" fmla="*/ 580549 w 832595"/>
                      <a:gd name="connsiteY1" fmla="*/ 933516 h 1673482"/>
                      <a:gd name="connsiteX2" fmla="*/ 580549 w 832595"/>
                      <a:gd name="connsiteY2" fmla="*/ 0 h 1673482"/>
                      <a:gd name="connsiteX3" fmla="*/ 832595 w 832595"/>
                      <a:gd name="connsiteY3" fmla="*/ 0 h 1673482"/>
                      <a:gd name="connsiteX4" fmla="*/ 832595 w 832595"/>
                      <a:gd name="connsiteY4" fmla="*/ 979649 h 1673482"/>
                      <a:gd name="connsiteX5" fmla="*/ 822692 w 832595"/>
                      <a:gd name="connsiteY5" fmla="*/ 1028703 h 1673482"/>
                      <a:gd name="connsiteX6" fmla="*/ 821157 w 832595"/>
                      <a:gd name="connsiteY6" fmla="*/ 1030979 h 1673482"/>
                      <a:gd name="connsiteX7" fmla="*/ 819235 w 832595"/>
                      <a:gd name="connsiteY7" fmla="*/ 1039922 h 1673482"/>
                      <a:gd name="connsiteX8" fmla="*/ 790742 w 832595"/>
                      <a:gd name="connsiteY8" fmla="*/ 1081062 h 1673482"/>
                      <a:gd name="connsiteX9" fmla="*/ 174707 w 832595"/>
                      <a:gd name="connsiteY9" fmla="*/ 1673482 h 16734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32595" h="1673482">
                        <a:moveTo>
                          <a:pt x="0" y="1491811"/>
                        </a:moveTo>
                        <a:lnTo>
                          <a:pt x="580549" y="933516"/>
                        </a:lnTo>
                        <a:lnTo>
                          <a:pt x="580549" y="0"/>
                        </a:lnTo>
                        <a:lnTo>
                          <a:pt x="832595" y="0"/>
                        </a:lnTo>
                        <a:lnTo>
                          <a:pt x="832595" y="979649"/>
                        </a:lnTo>
                        <a:cubicBezTo>
                          <a:pt x="832595" y="997049"/>
                          <a:pt x="829069" y="1013626"/>
                          <a:pt x="822692" y="1028703"/>
                        </a:cubicBezTo>
                        <a:lnTo>
                          <a:pt x="821157" y="1030979"/>
                        </a:lnTo>
                        <a:lnTo>
                          <a:pt x="819235" y="1039922"/>
                        </a:lnTo>
                        <a:cubicBezTo>
                          <a:pt x="812788" y="1054969"/>
                          <a:pt x="803284" y="1069001"/>
                          <a:pt x="790742" y="1081062"/>
                        </a:cubicBezTo>
                        <a:lnTo>
                          <a:pt x="174707" y="1673482"/>
                        </a:lnTo>
                      </a:path>
                    </a:pathLst>
                  </a:cu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A0804FAC-781E-402A-A5F5-2B6B78B230EA}"/>
                    </a:ext>
                  </a:extLst>
                </p:cNvPr>
                <p:cNvGrpSpPr/>
                <p:nvPr/>
              </p:nvGrpSpPr>
              <p:grpSpPr>
                <a:xfrm flipH="1">
                  <a:off x="8221755" y="803557"/>
                  <a:ext cx="1157055" cy="1937912"/>
                  <a:chOff x="5838045" y="803557"/>
                  <a:chExt cx="1157055" cy="1937912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2EE51F1D-6D7E-43C8-8D9D-63889809A9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84471" y="803557"/>
                    <a:ext cx="610629" cy="272839"/>
                  </a:xfrm>
                  <a:custGeom>
                    <a:avLst/>
                    <a:gdLst>
                      <a:gd name="connsiteX0" fmla="*/ 528130 w 610629"/>
                      <a:gd name="connsiteY0" fmla="*/ 303 h 272839"/>
                      <a:gd name="connsiteX1" fmla="*/ 553010 w 610629"/>
                      <a:gd name="connsiteY1" fmla="*/ 14541 h 272839"/>
                      <a:gd name="connsiteX2" fmla="*/ 553010 w 610629"/>
                      <a:gd name="connsiteY2" fmla="*/ 14542 h 272839"/>
                      <a:gd name="connsiteX3" fmla="*/ 558624 w 610629"/>
                      <a:gd name="connsiteY3" fmla="*/ 35178 h 272839"/>
                      <a:gd name="connsiteX4" fmla="*/ 559106 w 610629"/>
                      <a:gd name="connsiteY4" fmla="*/ 34805 h 272839"/>
                      <a:gd name="connsiteX5" fmla="*/ 582714 w 610629"/>
                      <a:gd name="connsiteY5" fmla="*/ 28383 h 272839"/>
                      <a:gd name="connsiteX6" fmla="*/ 603948 w 610629"/>
                      <a:gd name="connsiteY6" fmla="*/ 40534 h 272839"/>
                      <a:gd name="connsiteX7" fmla="*/ 603947 w 610629"/>
                      <a:gd name="connsiteY7" fmla="*/ 40535 h 272839"/>
                      <a:gd name="connsiteX8" fmla="*/ 598218 w 610629"/>
                      <a:gd name="connsiteY8" fmla="*/ 85377 h 272839"/>
                      <a:gd name="connsiteX9" fmla="*/ 558010 w 610629"/>
                      <a:gd name="connsiteY9" fmla="*/ 116474 h 272839"/>
                      <a:gd name="connsiteX10" fmla="*/ 562408 w 610629"/>
                      <a:gd name="connsiteY10" fmla="*/ 132640 h 272839"/>
                      <a:gd name="connsiteX11" fmla="*/ 550256 w 610629"/>
                      <a:gd name="connsiteY11" fmla="*/ 153874 h 272839"/>
                      <a:gd name="connsiteX12" fmla="*/ 428238 w 610629"/>
                      <a:gd name="connsiteY12" fmla="*/ 248244 h 272839"/>
                      <a:gd name="connsiteX13" fmla="*/ 426236 w 610629"/>
                      <a:gd name="connsiteY13" fmla="*/ 253075 h 272839"/>
                      <a:gd name="connsiteX14" fmla="*/ 378522 w 610629"/>
                      <a:gd name="connsiteY14" fmla="*/ 272839 h 272839"/>
                      <a:gd name="connsiteX15" fmla="*/ 67478 w 610629"/>
                      <a:gd name="connsiteY15" fmla="*/ 272839 h 272839"/>
                      <a:gd name="connsiteX16" fmla="*/ 0 w 610629"/>
                      <a:gd name="connsiteY16" fmla="*/ 205361 h 272839"/>
                      <a:gd name="connsiteX17" fmla="*/ 67478 w 610629"/>
                      <a:gd name="connsiteY17" fmla="*/ 137883 h 272839"/>
                      <a:gd name="connsiteX18" fmla="*/ 265799 w 610629"/>
                      <a:gd name="connsiteY18" fmla="*/ 137883 h 272839"/>
                      <a:gd name="connsiteX19" fmla="*/ 419315 w 610629"/>
                      <a:gd name="connsiteY19" fmla="*/ 19151 h 272839"/>
                      <a:gd name="connsiteX20" fmla="*/ 466641 w 610629"/>
                      <a:gd name="connsiteY20" fmla="*/ 25198 h 272839"/>
                      <a:gd name="connsiteX21" fmla="*/ 468617 w 610629"/>
                      <a:gd name="connsiteY21" fmla="*/ 32463 h 272839"/>
                      <a:gd name="connsiteX22" fmla="*/ 500470 w 610629"/>
                      <a:gd name="connsiteY22" fmla="*/ 7828 h 272839"/>
                      <a:gd name="connsiteX23" fmla="*/ 528130 w 610629"/>
                      <a:gd name="connsiteY23" fmla="*/ 303 h 272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610629" h="272839">
                        <a:moveTo>
                          <a:pt x="528130" y="303"/>
                        </a:moveTo>
                        <a:cubicBezTo>
                          <a:pt x="537638" y="1518"/>
                          <a:pt x="546683" y="6360"/>
                          <a:pt x="553010" y="14541"/>
                        </a:cubicBezTo>
                        <a:lnTo>
                          <a:pt x="553010" y="14542"/>
                        </a:lnTo>
                        <a:lnTo>
                          <a:pt x="558624" y="35178"/>
                        </a:lnTo>
                        <a:lnTo>
                          <a:pt x="559106" y="34805"/>
                        </a:lnTo>
                        <a:cubicBezTo>
                          <a:pt x="566088" y="29405"/>
                          <a:pt x="574599" y="27346"/>
                          <a:pt x="582714" y="28383"/>
                        </a:cubicBezTo>
                        <a:cubicBezTo>
                          <a:pt x="590829" y="29420"/>
                          <a:pt x="598548" y="33552"/>
                          <a:pt x="603948" y="40534"/>
                        </a:cubicBezTo>
                        <a:lnTo>
                          <a:pt x="603947" y="40535"/>
                        </a:lnTo>
                        <a:cubicBezTo>
                          <a:pt x="614748" y="54500"/>
                          <a:pt x="612183" y="74577"/>
                          <a:pt x="598218" y="85377"/>
                        </a:cubicBezTo>
                        <a:lnTo>
                          <a:pt x="558010" y="116474"/>
                        </a:lnTo>
                        <a:lnTo>
                          <a:pt x="562408" y="132640"/>
                        </a:lnTo>
                        <a:cubicBezTo>
                          <a:pt x="561371" y="140755"/>
                          <a:pt x="557238" y="148474"/>
                          <a:pt x="550256" y="153874"/>
                        </a:cubicBezTo>
                        <a:lnTo>
                          <a:pt x="428238" y="248244"/>
                        </a:lnTo>
                        <a:lnTo>
                          <a:pt x="426236" y="253075"/>
                        </a:lnTo>
                        <a:cubicBezTo>
                          <a:pt x="414025" y="265286"/>
                          <a:pt x="397156" y="272839"/>
                          <a:pt x="378522" y="272839"/>
                        </a:cubicBezTo>
                        <a:lnTo>
                          <a:pt x="67478" y="272839"/>
                        </a:lnTo>
                        <a:cubicBezTo>
                          <a:pt x="30211" y="272839"/>
                          <a:pt x="0" y="242628"/>
                          <a:pt x="0" y="205361"/>
                        </a:cubicBezTo>
                        <a:cubicBezTo>
                          <a:pt x="0" y="168094"/>
                          <a:pt x="30211" y="137883"/>
                          <a:pt x="67478" y="137883"/>
                        </a:cubicBezTo>
                        <a:lnTo>
                          <a:pt x="265799" y="137883"/>
                        </a:lnTo>
                        <a:lnTo>
                          <a:pt x="419315" y="19151"/>
                        </a:lnTo>
                        <a:cubicBezTo>
                          <a:pt x="434054" y="7753"/>
                          <a:pt x="455242" y="10460"/>
                          <a:pt x="466641" y="25198"/>
                        </a:cubicBezTo>
                        <a:lnTo>
                          <a:pt x="468617" y="32463"/>
                        </a:lnTo>
                        <a:lnTo>
                          <a:pt x="500470" y="7828"/>
                        </a:lnTo>
                        <a:cubicBezTo>
                          <a:pt x="508651" y="1501"/>
                          <a:pt x="518622" y="-911"/>
                          <a:pt x="528130" y="30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42DF8A62-5D74-4D8B-8CAE-F17E0E56DB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38045" y="1067987"/>
                    <a:ext cx="832595" cy="1673482"/>
                  </a:xfrm>
                  <a:custGeom>
                    <a:avLst/>
                    <a:gdLst>
                      <a:gd name="connsiteX0" fmla="*/ 580549 w 832595"/>
                      <a:gd name="connsiteY0" fmla="*/ 0 h 1673482"/>
                      <a:gd name="connsiteX1" fmla="*/ 832595 w 832595"/>
                      <a:gd name="connsiteY1" fmla="*/ 0 h 1673482"/>
                      <a:gd name="connsiteX2" fmla="*/ 832595 w 832595"/>
                      <a:gd name="connsiteY2" fmla="*/ 979649 h 1673482"/>
                      <a:gd name="connsiteX3" fmla="*/ 822692 w 832595"/>
                      <a:gd name="connsiteY3" fmla="*/ 1028703 h 1673482"/>
                      <a:gd name="connsiteX4" fmla="*/ 821157 w 832595"/>
                      <a:gd name="connsiteY4" fmla="*/ 1030979 h 1673482"/>
                      <a:gd name="connsiteX5" fmla="*/ 819235 w 832595"/>
                      <a:gd name="connsiteY5" fmla="*/ 1039922 h 1673482"/>
                      <a:gd name="connsiteX6" fmla="*/ 790742 w 832595"/>
                      <a:gd name="connsiteY6" fmla="*/ 1081062 h 1673482"/>
                      <a:gd name="connsiteX7" fmla="*/ 174707 w 832595"/>
                      <a:gd name="connsiteY7" fmla="*/ 1673482 h 1673482"/>
                      <a:gd name="connsiteX8" fmla="*/ 0 w 832595"/>
                      <a:gd name="connsiteY8" fmla="*/ 1491811 h 1673482"/>
                      <a:gd name="connsiteX9" fmla="*/ 580549 w 832595"/>
                      <a:gd name="connsiteY9" fmla="*/ 933516 h 1673482"/>
                      <a:gd name="connsiteX0" fmla="*/ 580549 w 832595"/>
                      <a:gd name="connsiteY0" fmla="*/ 0 h 1673482"/>
                      <a:gd name="connsiteX1" fmla="*/ 832595 w 832595"/>
                      <a:gd name="connsiteY1" fmla="*/ 0 h 1673482"/>
                      <a:gd name="connsiteX2" fmla="*/ 832595 w 832595"/>
                      <a:gd name="connsiteY2" fmla="*/ 979649 h 1673482"/>
                      <a:gd name="connsiteX3" fmla="*/ 822692 w 832595"/>
                      <a:gd name="connsiteY3" fmla="*/ 1028703 h 1673482"/>
                      <a:gd name="connsiteX4" fmla="*/ 821157 w 832595"/>
                      <a:gd name="connsiteY4" fmla="*/ 1030979 h 1673482"/>
                      <a:gd name="connsiteX5" fmla="*/ 819235 w 832595"/>
                      <a:gd name="connsiteY5" fmla="*/ 1039922 h 1673482"/>
                      <a:gd name="connsiteX6" fmla="*/ 790742 w 832595"/>
                      <a:gd name="connsiteY6" fmla="*/ 1081062 h 1673482"/>
                      <a:gd name="connsiteX7" fmla="*/ 174707 w 832595"/>
                      <a:gd name="connsiteY7" fmla="*/ 1673482 h 1673482"/>
                      <a:gd name="connsiteX8" fmla="*/ 76980 w 832595"/>
                      <a:gd name="connsiteY8" fmla="*/ 1565676 h 1673482"/>
                      <a:gd name="connsiteX9" fmla="*/ 0 w 832595"/>
                      <a:gd name="connsiteY9" fmla="*/ 1491811 h 1673482"/>
                      <a:gd name="connsiteX10" fmla="*/ 580549 w 832595"/>
                      <a:gd name="connsiteY10" fmla="*/ 933516 h 1673482"/>
                      <a:gd name="connsiteX11" fmla="*/ 580549 w 832595"/>
                      <a:gd name="connsiteY11" fmla="*/ 0 h 1673482"/>
                      <a:gd name="connsiteX0" fmla="*/ 636919 w 888965"/>
                      <a:gd name="connsiteY0" fmla="*/ 0 h 1760939"/>
                      <a:gd name="connsiteX1" fmla="*/ 888965 w 888965"/>
                      <a:gd name="connsiteY1" fmla="*/ 0 h 1760939"/>
                      <a:gd name="connsiteX2" fmla="*/ 888965 w 888965"/>
                      <a:gd name="connsiteY2" fmla="*/ 979649 h 1760939"/>
                      <a:gd name="connsiteX3" fmla="*/ 879062 w 888965"/>
                      <a:gd name="connsiteY3" fmla="*/ 1028703 h 1760939"/>
                      <a:gd name="connsiteX4" fmla="*/ 877527 w 888965"/>
                      <a:gd name="connsiteY4" fmla="*/ 1030979 h 1760939"/>
                      <a:gd name="connsiteX5" fmla="*/ 875605 w 888965"/>
                      <a:gd name="connsiteY5" fmla="*/ 1039922 h 1760939"/>
                      <a:gd name="connsiteX6" fmla="*/ 847112 w 888965"/>
                      <a:gd name="connsiteY6" fmla="*/ 1081062 h 1760939"/>
                      <a:gd name="connsiteX7" fmla="*/ 231077 w 888965"/>
                      <a:gd name="connsiteY7" fmla="*/ 1673482 h 1760939"/>
                      <a:gd name="connsiteX8" fmla="*/ 0 w 888965"/>
                      <a:gd name="connsiteY8" fmla="*/ 1760939 h 1760939"/>
                      <a:gd name="connsiteX9" fmla="*/ 56370 w 888965"/>
                      <a:gd name="connsiteY9" fmla="*/ 1491811 h 1760939"/>
                      <a:gd name="connsiteX10" fmla="*/ 636919 w 888965"/>
                      <a:gd name="connsiteY10" fmla="*/ 933516 h 1760939"/>
                      <a:gd name="connsiteX11" fmla="*/ 636919 w 888965"/>
                      <a:gd name="connsiteY11" fmla="*/ 0 h 1760939"/>
                      <a:gd name="connsiteX0" fmla="*/ 0 w 888965"/>
                      <a:gd name="connsiteY0" fmla="*/ 1760939 h 1852379"/>
                      <a:gd name="connsiteX1" fmla="*/ 56370 w 888965"/>
                      <a:gd name="connsiteY1" fmla="*/ 1491811 h 1852379"/>
                      <a:gd name="connsiteX2" fmla="*/ 636919 w 888965"/>
                      <a:gd name="connsiteY2" fmla="*/ 933516 h 1852379"/>
                      <a:gd name="connsiteX3" fmla="*/ 636919 w 888965"/>
                      <a:gd name="connsiteY3" fmla="*/ 0 h 1852379"/>
                      <a:gd name="connsiteX4" fmla="*/ 888965 w 888965"/>
                      <a:gd name="connsiteY4" fmla="*/ 0 h 1852379"/>
                      <a:gd name="connsiteX5" fmla="*/ 888965 w 888965"/>
                      <a:gd name="connsiteY5" fmla="*/ 979649 h 1852379"/>
                      <a:gd name="connsiteX6" fmla="*/ 879062 w 888965"/>
                      <a:gd name="connsiteY6" fmla="*/ 1028703 h 1852379"/>
                      <a:gd name="connsiteX7" fmla="*/ 877527 w 888965"/>
                      <a:gd name="connsiteY7" fmla="*/ 1030979 h 1852379"/>
                      <a:gd name="connsiteX8" fmla="*/ 875605 w 888965"/>
                      <a:gd name="connsiteY8" fmla="*/ 1039922 h 1852379"/>
                      <a:gd name="connsiteX9" fmla="*/ 847112 w 888965"/>
                      <a:gd name="connsiteY9" fmla="*/ 1081062 h 1852379"/>
                      <a:gd name="connsiteX10" fmla="*/ 231077 w 888965"/>
                      <a:gd name="connsiteY10" fmla="*/ 1673482 h 1852379"/>
                      <a:gd name="connsiteX11" fmla="*/ 91440 w 888965"/>
                      <a:gd name="connsiteY11" fmla="*/ 1852379 h 1852379"/>
                      <a:gd name="connsiteX0" fmla="*/ 0 w 888965"/>
                      <a:gd name="connsiteY0" fmla="*/ 1760939 h 1760939"/>
                      <a:gd name="connsiteX1" fmla="*/ 56370 w 888965"/>
                      <a:gd name="connsiteY1" fmla="*/ 1491811 h 1760939"/>
                      <a:gd name="connsiteX2" fmla="*/ 636919 w 888965"/>
                      <a:gd name="connsiteY2" fmla="*/ 933516 h 1760939"/>
                      <a:gd name="connsiteX3" fmla="*/ 636919 w 888965"/>
                      <a:gd name="connsiteY3" fmla="*/ 0 h 1760939"/>
                      <a:gd name="connsiteX4" fmla="*/ 888965 w 888965"/>
                      <a:gd name="connsiteY4" fmla="*/ 0 h 1760939"/>
                      <a:gd name="connsiteX5" fmla="*/ 888965 w 888965"/>
                      <a:gd name="connsiteY5" fmla="*/ 979649 h 1760939"/>
                      <a:gd name="connsiteX6" fmla="*/ 879062 w 888965"/>
                      <a:gd name="connsiteY6" fmla="*/ 1028703 h 1760939"/>
                      <a:gd name="connsiteX7" fmla="*/ 877527 w 888965"/>
                      <a:gd name="connsiteY7" fmla="*/ 1030979 h 1760939"/>
                      <a:gd name="connsiteX8" fmla="*/ 875605 w 888965"/>
                      <a:gd name="connsiteY8" fmla="*/ 1039922 h 1760939"/>
                      <a:gd name="connsiteX9" fmla="*/ 847112 w 888965"/>
                      <a:gd name="connsiteY9" fmla="*/ 1081062 h 1760939"/>
                      <a:gd name="connsiteX10" fmla="*/ 231077 w 888965"/>
                      <a:gd name="connsiteY10" fmla="*/ 1673482 h 1760939"/>
                      <a:gd name="connsiteX0" fmla="*/ 0 w 832595"/>
                      <a:gd name="connsiteY0" fmla="*/ 1491811 h 1673482"/>
                      <a:gd name="connsiteX1" fmla="*/ 580549 w 832595"/>
                      <a:gd name="connsiteY1" fmla="*/ 933516 h 1673482"/>
                      <a:gd name="connsiteX2" fmla="*/ 580549 w 832595"/>
                      <a:gd name="connsiteY2" fmla="*/ 0 h 1673482"/>
                      <a:gd name="connsiteX3" fmla="*/ 832595 w 832595"/>
                      <a:gd name="connsiteY3" fmla="*/ 0 h 1673482"/>
                      <a:gd name="connsiteX4" fmla="*/ 832595 w 832595"/>
                      <a:gd name="connsiteY4" fmla="*/ 979649 h 1673482"/>
                      <a:gd name="connsiteX5" fmla="*/ 822692 w 832595"/>
                      <a:gd name="connsiteY5" fmla="*/ 1028703 h 1673482"/>
                      <a:gd name="connsiteX6" fmla="*/ 821157 w 832595"/>
                      <a:gd name="connsiteY6" fmla="*/ 1030979 h 1673482"/>
                      <a:gd name="connsiteX7" fmla="*/ 819235 w 832595"/>
                      <a:gd name="connsiteY7" fmla="*/ 1039922 h 1673482"/>
                      <a:gd name="connsiteX8" fmla="*/ 790742 w 832595"/>
                      <a:gd name="connsiteY8" fmla="*/ 1081062 h 1673482"/>
                      <a:gd name="connsiteX9" fmla="*/ 174707 w 832595"/>
                      <a:gd name="connsiteY9" fmla="*/ 1673482 h 16734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32595" h="1673482">
                        <a:moveTo>
                          <a:pt x="0" y="1491811"/>
                        </a:moveTo>
                        <a:lnTo>
                          <a:pt x="580549" y="933516"/>
                        </a:lnTo>
                        <a:lnTo>
                          <a:pt x="580549" y="0"/>
                        </a:lnTo>
                        <a:lnTo>
                          <a:pt x="832595" y="0"/>
                        </a:lnTo>
                        <a:lnTo>
                          <a:pt x="832595" y="979649"/>
                        </a:lnTo>
                        <a:cubicBezTo>
                          <a:pt x="832595" y="997049"/>
                          <a:pt x="829069" y="1013626"/>
                          <a:pt x="822692" y="1028703"/>
                        </a:cubicBezTo>
                        <a:lnTo>
                          <a:pt x="821157" y="1030979"/>
                        </a:lnTo>
                        <a:lnTo>
                          <a:pt x="819235" y="1039922"/>
                        </a:lnTo>
                        <a:cubicBezTo>
                          <a:pt x="812788" y="1054969"/>
                          <a:pt x="803284" y="1069001"/>
                          <a:pt x="790742" y="1081062"/>
                        </a:cubicBezTo>
                        <a:lnTo>
                          <a:pt x="174707" y="1673482"/>
                        </a:lnTo>
                      </a:path>
                    </a:pathLst>
                  </a:cu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32" name="二等辺三角形 16">
                  <a:extLst>
                    <a:ext uri="{FF2B5EF4-FFF2-40B4-BE49-F238E27FC236}">
                      <a16:creationId xmlns:a16="http://schemas.microsoft.com/office/drawing/2014/main" id="{F6197502-8D2A-4D8D-B7EA-7E9EADE00A10}"/>
                    </a:ext>
                  </a:extLst>
                </p:cNvPr>
                <p:cNvSpPr/>
                <p:nvPr/>
              </p:nvSpPr>
              <p:spPr bwMode="auto">
                <a:xfrm rot="10800000" flipH="1" flipV="1">
                  <a:off x="9454587" y="2195788"/>
                  <a:ext cx="422848" cy="124724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3" name="楕円 25">
                  <a:extLst>
                    <a:ext uri="{FF2B5EF4-FFF2-40B4-BE49-F238E27FC236}">
                      <a16:creationId xmlns:a16="http://schemas.microsoft.com/office/drawing/2014/main" id="{E7DEE41E-7599-404A-8DE3-9716AF09E6C1}"/>
                    </a:ext>
                  </a:extLst>
                </p:cNvPr>
                <p:cNvSpPr/>
                <p:nvPr/>
              </p:nvSpPr>
              <p:spPr bwMode="auto">
                <a:xfrm rot="3600000" flipV="1">
                  <a:off x="10932647" y="1422276"/>
                  <a:ext cx="146576" cy="235781"/>
                </a:xfrm>
                <a:custGeom>
                  <a:avLst/>
                  <a:gdLst>
                    <a:gd name="connsiteX0" fmla="*/ 0 w 1203591"/>
                    <a:gd name="connsiteY0" fmla="*/ 601796 h 1203591"/>
                    <a:gd name="connsiteX1" fmla="*/ 601796 w 1203591"/>
                    <a:gd name="connsiteY1" fmla="*/ 0 h 1203591"/>
                    <a:gd name="connsiteX2" fmla="*/ 1203592 w 1203591"/>
                    <a:gd name="connsiteY2" fmla="*/ 601796 h 1203591"/>
                    <a:gd name="connsiteX3" fmla="*/ 601796 w 1203591"/>
                    <a:gd name="connsiteY3" fmla="*/ 1203592 h 1203591"/>
                    <a:gd name="connsiteX4" fmla="*/ 0 w 1203591"/>
                    <a:gd name="connsiteY4" fmla="*/ 601796 h 1203591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3592" h="1935112">
                      <a:moveTo>
                        <a:pt x="0" y="1333316"/>
                      </a:moveTo>
                      <a:cubicBezTo>
                        <a:pt x="0" y="1000953"/>
                        <a:pt x="383733" y="381000"/>
                        <a:pt x="594176" y="0"/>
                      </a:cubicBezTo>
                      <a:cubicBezTo>
                        <a:pt x="812239" y="373380"/>
                        <a:pt x="1203592" y="1000953"/>
                        <a:pt x="1203592" y="1333316"/>
                      </a:cubicBezTo>
                      <a:cubicBezTo>
                        <a:pt x="1203592" y="1665679"/>
                        <a:pt x="934159" y="1935112"/>
                        <a:pt x="601796" y="1935112"/>
                      </a:cubicBezTo>
                      <a:cubicBezTo>
                        <a:pt x="269433" y="1935112"/>
                        <a:pt x="0" y="1665679"/>
                        <a:pt x="0" y="133331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34" name="楕円 25">
                  <a:extLst>
                    <a:ext uri="{FF2B5EF4-FFF2-40B4-BE49-F238E27FC236}">
                      <a16:creationId xmlns:a16="http://schemas.microsoft.com/office/drawing/2014/main" id="{E74D1443-DF22-489B-9E07-7200B742858C}"/>
                    </a:ext>
                  </a:extLst>
                </p:cNvPr>
                <p:cNvSpPr/>
                <p:nvPr/>
              </p:nvSpPr>
              <p:spPr bwMode="auto">
                <a:xfrm rot="6300000" flipV="1">
                  <a:off x="10932647" y="1679451"/>
                  <a:ext cx="146576" cy="235781"/>
                </a:xfrm>
                <a:custGeom>
                  <a:avLst/>
                  <a:gdLst>
                    <a:gd name="connsiteX0" fmla="*/ 0 w 1203591"/>
                    <a:gd name="connsiteY0" fmla="*/ 601796 h 1203591"/>
                    <a:gd name="connsiteX1" fmla="*/ 601796 w 1203591"/>
                    <a:gd name="connsiteY1" fmla="*/ 0 h 1203591"/>
                    <a:gd name="connsiteX2" fmla="*/ 1203592 w 1203591"/>
                    <a:gd name="connsiteY2" fmla="*/ 601796 h 1203591"/>
                    <a:gd name="connsiteX3" fmla="*/ 601796 w 1203591"/>
                    <a:gd name="connsiteY3" fmla="*/ 1203592 h 1203591"/>
                    <a:gd name="connsiteX4" fmla="*/ 0 w 1203591"/>
                    <a:gd name="connsiteY4" fmla="*/ 601796 h 1203591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601796 h 1203592"/>
                    <a:gd name="connsiteX1" fmla="*/ 601796 w 1203592"/>
                    <a:gd name="connsiteY1" fmla="*/ 0 h 1203592"/>
                    <a:gd name="connsiteX2" fmla="*/ 1203592 w 1203592"/>
                    <a:gd name="connsiteY2" fmla="*/ 601796 h 1203592"/>
                    <a:gd name="connsiteX3" fmla="*/ 601796 w 1203592"/>
                    <a:gd name="connsiteY3" fmla="*/ 1203592 h 1203592"/>
                    <a:gd name="connsiteX4" fmla="*/ 0 w 1203592"/>
                    <a:gd name="connsiteY4" fmla="*/ 601796 h 120359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  <a:gd name="connsiteX0" fmla="*/ 0 w 1203592"/>
                    <a:gd name="connsiteY0" fmla="*/ 1333316 h 1935112"/>
                    <a:gd name="connsiteX1" fmla="*/ 594176 w 1203592"/>
                    <a:gd name="connsiteY1" fmla="*/ 0 h 1935112"/>
                    <a:gd name="connsiteX2" fmla="*/ 1203592 w 1203592"/>
                    <a:gd name="connsiteY2" fmla="*/ 1333316 h 1935112"/>
                    <a:gd name="connsiteX3" fmla="*/ 601796 w 1203592"/>
                    <a:gd name="connsiteY3" fmla="*/ 1935112 h 1935112"/>
                    <a:gd name="connsiteX4" fmla="*/ 0 w 1203592"/>
                    <a:gd name="connsiteY4" fmla="*/ 1333316 h 1935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3592" h="1935112">
                      <a:moveTo>
                        <a:pt x="0" y="1333316"/>
                      </a:moveTo>
                      <a:cubicBezTo>
                        <a:pt x="0" y="1000953"/>
                        <a:pt x="383733" y="381000"/>
                        <a:pt x="594176" y="0"/>
                      </a:cubicBezTo>
                      <a:cubicBezTo>
                        <a:pt x="812239" y="373380"/>
                        <a:pt x="1203592" y="1000953"/>
                        <a:pt x="1203592" y="1333316"/>
                      </a:cubicBezTo>
                      <a:cubicBezTo>
                        <a:pt x="1203592" y="1665679"/>
                        <a:pt x="934159" y="1935112"/>
                        <a:pt x="601796" y="1935112"/>
                      </a:cubicBezTo>
                      <a:cubicBezTo>
                        <a:pt x="269433" y="1935112"/>
                        <a:pt x="0" y="1665679"/>
                        <a:pt x="0" y="133331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54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737896C3-FA0E-43BE-941D-7F7EBF207ECB}"/>
                    </a:ext>
                  </a:extLst>
                </p:cNvPr>
                <p:cNvGrpSpPr/>
                <p:nvPr/>
              </p:nvGrpSpPr>
              <p:grpSpPr>
                <a:xfrm flipH="1">
                  <a:off x="8163615" y="1466879"/>
                  <a:ext cx="235781" cy="403751"/>
                  <a:chOff x="3922094" y="1466879"/>
                  <a:chExt cx="235781" cy="403751"/>
                </a:xfrm>
                <a:solidFill>
                  <a:srgbClr val="00B0F0"/>
                </a:solidFill>
              </p:grpSpPr>
              <p:sp>
                <p:nvSpPr>
                  <p:cNvPr id="236" name="楕円 25">
                    <a:extLst>
                      <a:ext uri="{FF2B5EF4-FFF2-40B4-BE49-F238E27FC236}">
                        <a16:creationId xmlns:a16="http://schemas.microsoft.com/office/drawing/2014/main" id="{267574F1-2D49-41DE-A648-AF73A425EB62}"/>
                      </a:ext>
                    </a:extLst>
                  </p:cNvPr>
                  <p:cNvSpPr/>
                  <p:nvPr/>
                </p:nvSpPr>
                <p:spPr bwMode="auto">
                  <a:xfrm rot="3600000" flipV="1">
                    <a:off x="3966697" y="1422276"/>
                    <a:ext cx="146576" cy="235781"/>
                  </a:xfrm>
                  <a:custGeom>
                    <a:avLst/>
                    <a:gdLst>
                      <a:gd name="connsiteX0" fmla="*/ 0 w 1203591"/>
                      <a:gd name="connsiteY0" fmla="*/ 601796 h 1203591"/>
                      <a:gd name="connsiteX1" fmla="*/ 601796 w 1203591"/>
                      <a:gd name="connsiteY1" fmla="*/ 0 h 1203591"/>
                      <a:gd name="connsiteX2" fmla="*/ 1203592 w 1203591"/>
                      <a:gd name="connsiteY2" fmla="*/ 601796 h 1203591"/>
                      <a:gd name="connsiteX3" fmla="*/ 601796 w 1203591"/>
                      <a:gd name="connsiteY3" fmla="*/ 1203592 h 1203591"/>
                      <a:gd name="connsiteX4" fmla="*/ 0 w 1203591"/>
                      <a:gd name="connsiteY4" fmla="*/ 601796 h 1203591"/>
                      <a:gd name="connsiteX0" fmla="*/ 0 w 1203592"/>
                      <a:gd name="connsiteY0" fmla="*/ 601796 h 1203592"/>
                      <a:gd name="connsiteX1" fmla="*/ 601796 w 1203592"/>
                      <a:gd name="connsiteY1" fmla="*/ 0 h 1203592"/>
                      <a:gd name="connsiteX2" fmla="*/ 1203592 w 1203592"/>
                      <a:gd name="connsiteY2" fmla="*/ 601796 h 1203592"/>
                      <a:gd name="connsiteX3" fmla="*/ 601796 w 1203592"/>
                      <a:gd name="connsiteY3" fmla="*/ 1203592 h 1203592"/>
                      <a:gd name="connsiteX4" fmla="*/ 0 w 1203592"/>
                      <a:gd name="connsiteY4" fmla="*/ 601796 h 1203592"/>
                      <a:gd name="connsiteX0" fmla="*/ 0 w 1203592"/>
                      <a:gd name="connsiteY0" fmla="*/ 601796 h 1203592"/>
                      <a:gd name="connsiteX1" fmla="*/ 601796 w 1203592"/>
                      <a:gd name="connsiteY1" fmla="*/ 0 h 1203592"/>
                      <a:gd name="connsiteX2" fmla="*/ 1203592 w 1203592"/>
                      <a:gd name="connsiteY2" fmla="*/ 601796 h 1203592"/>
                      <a:gd name="connsiteX3" fmla="*/ 601796 w 1203592"/>
                      <a:gd name="connsiteY3" fmla="*/ 1203592 h 1203592"/>
                      <a:gd name="connsiteX4" fmla="*/ 0 w 1203592"/>
                      <a:gd name="connsiteY4" fmla="*/ 601796 h 1203592"/>
                      <a:gd name="connsiteX0" fmla="*/ 0 w 1203592"/>
                      <a:gd name="connsiteY0" fmla="*/ 1333316 h 1935112"/>
                      <a:gd name="connsiteX1" fmla="*/ 594176 w 1203592"/>
                      <a:gd name="connsiteY1" fmla="*/ 0 h 1935112"/>
                      <a:gd name="connsiteX2" fmla="*/ 1203592 w 1203592"/>
                      <a:gd name="connsiteY2" fmla="*/ 1333316 h 1935112"/>
                      <a:gd name="connsiteX3" fmla="*/ 601796 w 1203592"/>
                      <a:gd name="connsiteY3" fmla="*/ 1935112 h 1935112"/>
                      <a:gd name="connsiteX4" fmla="*/ 0 w 1203592"/>
                      <a:gd name="connsiteY4" fmla="*/ 1333316 h 1935112"/>
                      <a:gd name="connsiteX0" fmla="*/ 0 w 1203592"/>
                      <a:gd name="connsiteY0" fmla="*/ 1333316 h 1935112"/>
                      <a:gd name="connsiteX1" fmla="*/ 594176 w 1203592"/>
                      <a:gd name="connsiteY1" fmla="*/ 0 h 1935112"/>
                      <a:gd name="connsiteX2" fmla="*/ 1203592 w 1203592"/>
                      <a:gd name="connsiteY2" fmla="*/ 1333316 h 1935112"/>
                      <a:gd name="connsiteX3" fmla="*/ 601796 w 1203592"/>
                      <a:gd name="connsiteY3" fmla="*/ 1935112 h 1935112"/>
                      <a:gd name="connsiteX4" fmla="*/ 0 w 1203592"/>
                      <a:gd name="connsiteY4" fmla="*/ 1333316 h 1935112"/>
                      <a:gd name="connsiteX0" fmla="*/ 0 w 1203592"/>
                      <a:gd name="connsiteY0" fmla="*/ 1333316 h 1935112"/>
                      <a:gd name="connsiteX1" fmla="*/ 594176 w 1203592"/>
                      <a:gd name="connsiteY1" fmla="*/ 0 h 1935112"/>
                      <a:gd name="connsiteX2" fmla="*/ 1203592 w 1203592"/>
                      <a:gd name="connsiteY2" fmla="*/ 1333316 h 1935112"/>
                      <a:gd name="connsiteX3" fmla="*/ 601796 w 1203592"/>
                      <a:gd name="connsiteY3" fmla="*/ 1935112 h 1935112"/>
                      <a:gd name="connsiteX4" fmla="*/ 0 w 1203592"/>
                      <a:gd name="connsiteY4" fmla="*/ 1333316 h 1935112"/>
                      <a:gd name="connsiteX0" fmla="*/ 0 w 1203592"/>
                      <a:gd name="connsiteY0" fmla="*/ 1333316 h 1935112"/>
                      <a:gd name="connsiteX1" fmla="*/ 594176 w 1203592"/>
                      <a:gd name="connsiteY1" fmla="*/ 0 h 1935112"/>
                      <a:gd name="connsiteX2" fmla="*/ 1203592 w 1203592"/>
                      <a:gd name="connsiteY2" fmla="*/ 1333316 h 1935112"/>
                      <a:gd name="connsiteX3" fmla="*/ 601796 w 1203592"/>
                      <a:gd name="connsiteY3" fmla="*/ 1935112 h 1935112"/>
                      <a:gd name="connsiteX4" fmla="*/ 0 w 1203592"/>
                      <a:gd name="connsiteY4" fmla="*/ 1333316 h 1935112"/>
                      <a:gd name="connsiteX0" fmla="*/ 0 w 1203592"/>
                      <a:gd name="connsiteY0" fmla="*/ 1333316 h 1935112"/>
                      <a:gd name="connsiteX1" fmla="*/ 594176 w 1203592"/>
                      <a:gd name="connsiteY1" fmla="*/ 0 h 1935112"/>
                      <a:gd name="connsiteX2" fmla="*/ 1203592 w 1203592"/>
                      <a:gd name="connsiteY2" fmla="*/ 1333316 h 1935112"/>
                      <a:gd name="connsiteX3" fmla="*/ 601796 w 1203592"/>
                      <a:gd name="connsiteY3" fmla="*/ 1935112 h 1935112"/>
                      <a:gd name="connsiteX4" fmla="*/ 0 w 1203592"/>
                      <a:gd name="connsiteY4" fmla="*/ 1333316 h 1935112"/>
                      <a:gd name="connsiteX0" fmla="*/ 0 w 1203592"/>
                      <a:gd name="connsiteY0" fmla="*/ 1333316 h 1935112"/>
                      <a:gd name="connsiteX1" fmla="*/ 594176 w 1203592"/>
                      <a:gd name="connsiteY1" fmla="*/ 0 h 1935112"/>
                      <a:gd name="connsiteX2" fmla="*/ 1203592 w 1203592"/>
                      <a:gd name="connsiteY2" fmla="*/ 1333316 h 1935112"/>
                      <a:gd name="connsiteX3" fmla="*/ 601796 w 1203592"/>
                      <a:gd name="connsiteY3" fmla="*/ 1935112 h 1935112"/>
                      <a:gd name="connsiteX4" fmla="*/ 0 w 1203592"/>
                      <a:gd name="connsiteY4" fmla="*/ 1333316 h 1935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3592" h="1935112">
                        <a:moveTo>
                          <a:pt x="0" y="1333316"/>
                        </a:moveTo>
                        <a:cubicBezTo>
                          <a:pt x="0" y="1000953"/>
                          <a:pt x="383733" y="381000"/>
                          <a:pt x="594176" y="0"/>
                        </a:cubicBezTo>
                        <a:cubicBezTo>
                          <a:pt x="812239" y="373380"/>
                          <a:pt x="1203592" y="1000953"/>
                          <a:pt x="1203592" y="1333316"/>
                        </a:cubicBezTo>
                        <a:cubicBezTo>
                          <a:pt x="1203592" y="1665679"/>
                          <a:pt x="934159" y="1935112"/>
                          <a:pt x="601796" y="1935112"/>
                        </a:cubicBezTo>
                        <a:cubicBezTo>
                          <a:pt x="269433" y="1935112"/>
                          <a:pt x="0" y="1665679"/>
                          <a:pt x="0" y="1333316"/>
                        </a:cubicBezTo>
                        <a:close/>
                      </a:path>
                    </a:pathLst>
                  </a:custGeom>
                  <a:grpFill/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37" name="楕円 25">
                    <a:extLst>
                      <a:ext uri="{FF2B5EF4-FFF2-40B4-BE49-F238E27FC236}">
                        <a16:creationId xmlns:a16="http://schemas.microsoft.com/office/drawing/2014/main" id="{B15BB0D0-A176-4BF7-B51F-1B85F72CED19}"/>
                      </a:ext>
                    </a:extLst>
                  </p:cNvPr>
                  <p:cNvSpPr/>
                  <p:nvPr/>
                </p:nvSpPr>
                <p:spPr bwMode="auto">
                  <a:xfrm rot="6300000" flipV="1">
                    <a:off x="3966697" y="1679451"/>
                    <a:ext cx="146576" cy="235781"/>
                  </a:xfrm>
                  <a:custGeom>
                    <a:avLst/>
                    <a:gdLst>
                      <a:gd name="connsiteX0" fmla="*/ 0 w 1203591"/>
                      <a:gd name="connsiteY0" fmla="*/ 601796 h 1203591"/>
                      <a:gd name="connsiteX1" fmla="*/ 601796 w 1203591"/>
                      <a:gd name="connsiteY1" fmla="*/ 0 h 1203591"/>
                      <a:gd name="connsiteX2" fmla="*/ 1203592 w 1203591"/>
                      <a:gd name="connsiteY2" fmla="*/ 601796 h 1203591"/>
                      <a:gd name="connsiteX3" fmla="*/ 601796 w 1203591"/>
                      <a:gd name="connsiteY3" fmla="*/ 1203592 h 1203591"/>
                      <a:gd name="connsiteX4" fmla="*/ 0 w 1203591"/>
                      <a:gd name="connsiteY4" fmla="*/ 601796 h 1203591"/>
                      <a:gd name="connsiteX0" fmla="*/ 0 w 1203592"/>
                      <a:gd name="connsiteY0" fmla="*/ 601796 h 1203592"/>
                      <a:gd name="connsiteX1" fmla="*/ 601796 w 1203592"/>
                      <a:gd name="connsiteY1" fmla="*/ 0 h 1203592"/>
                      <a:gd name="connsiteX2" fmla="*/ 1203592 w 1203592"/>
                      <a:gd name="connsiteY2" fmla="*/ 601796 h 1203592"/>
                      <a:gd name="connsiteX3" fmla="*/ 601796 w 1203592"/>
                      <a:gd name="connsiteY3" fmla="*/ 1203592 h 1203592"/>
                      <a:gd name="connsiteX4" fmla="*/ 0 w 1203592"/>
                      <a:gd name="connsiteY4" fmla="*/ 601796 h 1203592"/>
                      <a:gd name="connsiteX0" fmla="*/ 0 w 1203592"/>
                      <a:gd name="connsiteY0" fmla="*/ 601796 h 1203592"/>
                      <a:gd name="connsiteX1" fmla="*/ 601796 w 1203592"/>
                      <a:gd name="connsiteY1" fmla="*/ 0 h 1203592"/>
                      <a:gd name="connsiteX2" fmla="*/ 1203592 w 1203592"/>
                      <a:gd name="connsiteY2" fmla="*/ 601796 h 1203592"/>
                      <a:gd name="connsiteX3" fmla="*/ 601796 w 1203592"/>
                      <a:gd name="connsiteY3" fmla="*/ 1203592 h 1203592"/>
                      <a:gd name="connsiteX4" fmla="*/ 0 w 1203592"/>
                      <a:gd name="connsiteY4" fmla="*/ 601796 h 1203592"/>
                      <a:gd name="connsiteX0" fmla="*/ 0 w 1203592"/>
                      <a:gd name="connsiteY0" fmla="*/ 1333316 h 1935112"/>
                      <a:gd name="connsiteX1" fmla="*/ 594176 w 1203592"/>
                      <a:gd name="connsiteY1" fmla="*/ 0 h 1935112"/>
                      <a:gd name="connsiteX2" fmla="*/ 1203592 w 1203592"/>
                      <a:gd name="connsiteY2" fmla="*/ 1333316 h 1935112"/>
                      <a:gd name="connsiteX3" fmla="*/ 601796 w 1203592"/>
                      <a:gd name="connsiteY3" fmla="*/ 1935112 h 1935112"/>
                      <a:gd name="connsiteX4" fmla="*/ 0 w 1203592"/>
                      <a:gd name="connsiteY4" fmla="*/ 1333316 h 1935112"/>
                      <a:gd name="connsiteX0" fmla="*/ 0 w 1203592"/>
                      <a:gd name="connsiteY0" fmla="*/ 1333316 h 1935112"/>
                      <a:gd name="connsiteX1" fmla="*/ 594176 w 1203592"/>
                      <a:gd name="connsiteY1" fmla="*/ 0 h 1935112"/>
                      <a:gd name="connsiteX2" fmla="*/ 1203592 w 1203592"/>
                      <a:gd name="connsiteY2" fmla="*/ 1333316 h 1935112"/>
                      <a:gd name="connsiteX3" fmla="*/ 601796 w 1203592"/>
                      <a:gd name="connsiteY3" fmla="*/ 1935112 h 1935112"/>
                      <a:gd name="connsiteX4" fmla="*/ 0 w 1203592"/>
                      <a:gd name="connsiteY4" fmla="*/ 1333316 h 1935112"/>
                      <a:gd name="connsiteX0" fmla="*/ 0 w 1203592"/>
                      <a:gd name="connsiteY0" fmla="*/ 1333316 h 1935112"/>
                      <a:gd name="connsiteX1" fmla="*/ 594176 w 1203592"/>
                      <a:gd name="connsiteY1" fmla="*/ 0 h 1935112"/>
                      <a:gd name="connsiteX2" fmla="*/ 1203592 w 1203592"/>
                      <a:gd name="connsiteY2" fmla="*/ 1333316 h 1935112"/>
                      <a:gd name="connsiteX3" fmla="*/ 601796 w 1203592"/>
                      <a:gd name="connsiteY3" fmla="*/ 1935112 h 1935112"/>
                      <a:gd name="connsiteX4" fmla="*/ 0 w 1203592"/>
                      <a:gd name="connsiteY4" fmla="*/ 1333316 h 1935112"/>
                      <a:gd name="connsiteX0" fmla="*/ 0 w 1203592"/>
                      <a:gd name="connsiteY0" fmla="*/ 1333316 h 1935112"/>
                      <a:gd name="connsiteX1" fmla="*/ 594176 w 1203592"/>
                      <a:gd name="connsiteY1" fmla="*/ 0 h 1935112"/>
                      <a:gd name="connsiteX2" fmla="*/ 1203592 w 1203592"/>
                      <a:gd name="connsiteY2" fmla="*/ 1333316 h 1935112"/>
                      <a:gd name="connsiteX3" fmla="*/ 601796 w 1203592"/>
                      <a:gd name="connsiteY3" fmla="*/ 1935112 h 1935112"/>
                      <a:gd name="connsiteX4" fmla="*/ 0 w 1203592"/>
                      <a:gd name="connsiteY4" fmla="*/ 1333316 h 1935112"/>
                      <a:gd name="connsiteX0" fmla="*/ 0 w 1203592"/>
                      <a:gd name="connsiteY0" fmla="*/ 1333316 h 1935112"/>
                      <a:gd name="connsiteX1" fmla="*/ 594176 w 1203592"/>
                      <a:gd name="connsiteY1" fmla="*/ 0 h 1935112"/>
                      <a:gd name="connsiteX2" fmla="*/ 1203592 w 1203592"/>
                      <a:gd name="connsiteY2" fmla="*/ 1333316 h 1935112"/>
                      <a:gd name="connsiteX3" fmla="*/ 601796 w 1203592"/>
                      <a:gd name="connsiteY3" fmla="*/ 1935112 h 1935112"/>
                      <a:gd name="connsiteX4" fmla="*/ 0 w 1203592"/>
                      <a:gd name="connsiteY4" fmla="*/ 1333316 h 1935112"/>
                      <a:gd name="connsiteX0" fmla="*/ 0 w 1203592"/>
                      <a:gd name="connsiteY0" fmla="*/ 1333316 h 1935112"/>
                      <a:gd name="connsiteX1" fmla="*/ 594176 w 1203592"/>
                      <a:gd name="connsiteY1" fmla="*/ 0 h 1935112"/>
                      <a:gd name="connsiteX2" fmla="*/ 1203592 w 1203592"/>
                      <a:gd name="connsiteY2" fmla="*/ 1333316 h 1935112"/>
                      <a:gd name="connsiteX3" fmla="*/ 601796 w 1203592"/>
                      <a:gd name="connsiteY3" fmla="*/ 1935112 h 1935112"/>
                      <a:gd name="connsiteX4" fmla="*/ 0 w 1203592"/>
                      <a:gd name="connsiteY4" fmla="*/ 1333316 h 1935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3592" h="1935112">
                        <a:moveTo>
                          <a:pt x="0" y="1333316"/>
                        </a:moveTo>
                        <a:cubicBezTo>
                          <a:pt x="0" y="1000953"/>
                          <a:pt x="383733" y="381000"/>
                          <a:pt x="594176" y="0"/>
                        </a:cubicBezTo>
                        <a:cubicBezTo>
                          <a:pt x="812239" y="373380"/>
                          <a:pt x="1203592" y="1000953"/>
                          <a:pt x="1203592" y="1333316"/>
                        </a:cubicBezTo>
                        <a:cubicBezTo>
                          <a:pt x="1203592" y="1665679"/>
                          <a:pt x="934159" y="1935112"/>
                          <a:pt x="601796" y="1935112"/>
                        </a:cubicBezTo>
                        <a:cubicBezTo>
                          <a:pt x="269433" y="1935112"/>
                          <a:pt x="0" y="1665679"/>
                          <a:pt x="0" y="1333316"/>
                        </a:cubicBezTo>
                        <a:close/>
                      </a:path>
                    </a:pathLst>
                  </a:custGeom>
                  <a:grpFill/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326254B2-9FAB-4FDB-8B4D-8143C23E4EE8}"/>
                  </a:ext>
                </a:extLst>
              </p:cNvPr>
              <p:cNvGrpSpPr/>
              <p:nvPr/>
            </p:nvGrpSpPr>
            <p:grpSpPr>
              <a:xfrm>
                <a:off x="8354696" y="-875344"/>
                <a:ext cx="2567304" cy="1838380"/>
                <a:chOff x="8354696" y="-875344"/>
                <a:chExt cx="2567304" cy="1838380"/>
              </a:xfrm>
            </p:grpSpPr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B03DB649-9B83-4EB1-B099-4DDD6F108CBE}"/>
                    </a:ext>
                  </a:extLst>
                </p:cNvPr>
                <p:cNvGrpSpPr/>
                <p:nvPr/>
              </p:nvGrpSpPr>
              <p:grpSpPr>
                <a:xfrm>
                  <a:off x="8354696" y="-875344"/>
                  <a:ext cx="2567304" cy="1838380"/>
                  <a:chOff x="8516656" y="-533401"/>
                  <a:chExt cx="2243384" cy="1533583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222" name="正方形/長方形 221">
                    <a:extLst>
                      <a:ext uri="{FF2B5EF4-FFF2-40B4-BE49-F238E27FC236}">
                        <a16:creationId xmlns:a16="http://schemas.microsoft.com/office/drawing/2014/main" id="{D3BF3FB1-7085-44F7-8F03-EECB671855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6656" y="-533401"/>
                    <a:ext cx="2243384" cy="1533583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3" name="正方形/長方形 222">
                    <a:extLst>
                      <a:ext uri="{FF2B5EF4-FFF2-40B4-BE49-F238E27FC236}">
                        <a16:creationId xmlns:a16="http://schemas.microsoft.com/office/drawing/2014/main" id="{5D8AC95B-0159-4B83-934B-0CEE3092D3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59496" y="-387704"/>
                    <a:ext cx="1615062" cy="1247683"/>
                  </a:xfrm>
                  <a:prstGeom prst="rect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EAFB539F-5531-4B2B-9DED-7C0CFDCAEA87}"/>
                    </a:ext>
                  </a:extLst>
                </p:cNvPr>
                <p:cNvGrpSpPr/>
                <p:nvPr/>
              </p:nvGrpSpPr>
              <p:grpSpPr>
                <a:xfrm>
                  <a:off x="10477500" y="-635813"/>
                  <a:ext cx="382480" cy="382480"/>
                  <a:chOff x="813344" y="-121003"/>
                  <a:chExt cx="594824" cy="594824"/>
                </a:xfrm>
              </p:grpSpPr>
              <p:sp>
                <p:nvSpPr>
                  <p:cNvPr id="220" name="楕円 219">
                    <a:extLst>
                      <a:ext uri="{FF2B5EF4-FFF2-40B4-BE49-F238E27FC236}">
                        <a16:creationId xmlns:a16="http://schemas.microsoft.com/office/drawing/2014/main" id="{49AF607B-7B5F-4DF6-A43D-6DF86FE177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3344" y="-121003"/>
                    <a:ext cx="594824" cy="59482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1" name="正方形/長方形 220">
                    <a:extLst>
                      <a:ext uri="{FF2B5EF4-FFF2-40B4-BE49-F238E27FC236}">
                        <a16:creationId xmlns:a16="http://schemas.microsoft.com/office/drawing/2014/main" id="{74FA27B7-B245-4400-A0CF-9F8F75DF3237}"/>
                      </a:ext>
                    </a:extLst>
                  </p:cNvPr>
                  <p:cNvSpPr/>
                  <p:nvPr/>
                </p:nvSpPr>
                <p:spPr bwMode="auto">
                  <a:xfrm rot="2069610">
                    <a:off x="854173" y="99282"/>
                    <a:ext cx="513167" cy="154254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20805BC5-C4F9-477C-9B12-F67CEC2CA2C7}"/>
                    </a:ext>
                  </a:extLst>
                </p:cNvPr>
                <p:cNvGrpSpPr/>
                <p:nvPr/>
              </p:nvGrpSpPr>
              <p:grpSpPr>
                <a:xfrm>
                  <a:off x="10477500" y="-153213"/>
                  <a:ext cx="382480" cy="382480"/>
                  <a:chOff x="813344" y="-121003"/>
                  <a:chExt cx="594824" cy="594824"/>
                </a:xfrm>
              </p:grpSpPr>
              <p:sp>
                <p:nvSpPr>
                  <p:cNvPr id="218" name="楕円 217">
                    <a:extLst>
                      <a:ext uri="{FF2B5EF4-FFF2-40B4-BE49-F238E27FC236}">
                        <a16:creationId xmlns:a16="http://schemas.microsoft.com/office/drawing/2014/main" id="{06611B80-464F-456E-BA9E-C9BF309CE2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3344" y="-121003"/>
                    <a:ext cx="594824" cy="59482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9" name="正方形/長方形 218">
                    <a:extLst>
                      <a:ext uri="{FF2B5EF4-FFF2-40B4-BE49-F238E27FC236}">
                        <a16:creationId xmlns:a16="http://schemas.microsoft.com/office/drawing/2014/main" id="{69CFE180-592D-44BB-868C-AB55280BED63}"/>
                      </a:ext>
                    </a:extLst>
                  </p:cNvPr>
                  <p:cNvSpPr/>
                  <p:nvPr/>
                </p:nvSpPr>
                <p:spPr bwMode="auto">
                  <a:xfrm rot="2069610">
                    <a:off x="854173" y="99282"/>
                    <a:ext cx="513167" cy="154254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4000D74F-A0BE-4CA3-B0C4-CF44852E8998}"/>
                    </a:ext>
                  </a:extLst>
                </p:cNvPr>
                <p:cNvSpPr/>
                <p:nvPr/>
              </p:nvSpPr>
              <p:spPr bwMode="auto">
                <a:xfrm>
                  <a:off x="10473871" y="350604"/>
                  <a:ext cx="338077" cy="158827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四角形: 角を丸くする 214">
                  <a:extLst>
                    <a:ext uri="{FF2B5EF4-FFF2-40B4-BE49-F238E27FC236}">
                      <a16:creationId xmlns:a16="http://schemas.microsoft.com/office/drawing/2014/main" id="{214D8153-ED89-4EC8-B88D-E6EBCAB5EBED}"/>
                    </a:ext>
                  </a:extLst>
                </p:cNvPr>
                <p:cNvSpPr/>
                <p:nvPr/>
              </p:nvSpPr>
              <p:spPr bwMode="auto">
                <a:xfrm>
                  <a:off x="10473871" y="541104"/>
                  <a:ext cx="338077" cy="158827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斜め縞 215">
                  <a:extLst>
                    <a:ext uri="{FF2B5EF4-FFF2-40B4-BE49-F238E27FC236}">
                      <a16:creationId xmlns:a16="http://schemas.microsoft.com/office/drawing/2014/main" id="{D30ED9B9-2EBD-4F1C-96FC-C3467FA24403}"/>
                    </a:ext>
                  </a:extLst>
                </p:cNvPr>
                <p:cNvSpPr/>
                <p:nvPr/>
              </p:nvSpPr>
              <p:spPr bwMode="auto">
                <a:xfrm rot="5400000">
                  <a:off x="9884256" y="-646401"/>
                  <a:ext cx="433156" cy="433156"/>
                </a:xfrm>
                <a:prstGeom prst="diagStrip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斜め縞 216">
                  <a:extLst>
                    <a:ext uri="{FF2B5EF4-FFF2-40B4-BE49-F238E27FC236}">
                      <a16:creationId xmlns:a16="http://schemas.microsoft.com/office/drawing/2014/main" id="{9BD50A92-8D4D-4C50-B866-382432586AC2}"/>
                    </a:ext>
                  </a:extLst>
                </p:cNvPr>
                <p:cNvSpPr/>
                <p:nvPr/>
              </p:nvSpPr>
              <p:spPr bwMode="auto">
                <a:xfrm rot="5400000">
                  <a:off x="9604855" y="-646401"/>
                  <a:ext cx="709902" cy="709902"/>
                </a:xfrm>
                <a:prstGeom prst="diagStripe">
                  <a:avLst>
                    <a:gd name="adj" fmla="val 73873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C6027520-0634-42AB-A3CE-81BFBB941767}"/>
                  </a:ext>
                </a:extLst>
              </p:cNvPr>
              <p:cNvSpPr/>
              <p:nvPr/>
            </p:nvSpPr>
            <p:spPr bwMode="auto">
              <a:xfrm>
                <a:off x="9293279" y="-301976"/>
                <a:ext cx="753901" cy="753901"/>
              </a:xfrm>
              <a:custGeom>
                <a:avLst/>
                <a:gdLst>
                  <a:gd name="connsiteX0" fmla="*/ 159886 w 915997"/>
                  <a:gd name="connsiteY0" fmla="*/ 0 h 915997"/>
                  <a:gd name="connsiteX1" fmla="*/ 457999 w 915997"/>
                  <a:gd name="connsiteY1" fmla="*/ 298112 h 915997"/>
                  <a:gd name="connsiteX2" fmla="*/ 756111 w 915997"/>
                  <a:gd name="connsiteY2" fmla="*/ 0 h 915997"/>
                  <a:gd name="connsiteX3" fmla="*/ 915997 w 915997"/>
                  <a:gd name="connsiteY3" fmla="*/ 159886 h 915997"/>
                  <a:gd name="connsiteX4" fmla="*/ 617885 w 915997"/>
                  <a:gd name="connsiteY4" fmla="*/ 457999 h 915997"/>
                  <a:gd name="connsiteX5" fmla="*/ 915997 w 915997"/>
                  <a:gd name="connsiteY5" fmla="*/ 756111 h 915997"/>
                  <a:gd name="connsiteX6" fmla="*/ 756111 w 915997"/>
                  <a:gd name="connsiteY6" fmla="*/ 915997 h 915997"/>
                  <a:gd name="connsiteX7" fmla="*/ 457999 w 915997"/>
                  <a:gd name="connsiteY7" fmla="*/ 617885 h 915997"/>
                  <a:gd name="connsiteX8" fmla="*/ 159886 w 915997"/>
                  <a:gd name="connsiteY8" fmla="*/ 915997 h 915997"/>
                  <a:gd name="connsiteX9" fmla="*/ 0 w 915997"/>
                  <a:gd name="connsiteY9" fmla="*/ 756111 h 915997"/>
                  <a:gd name="connsiteX10" fmla="*/ 298112 w 915997"/>
                  <a:gd name="connsiteY10" fmla="*/ 457999 h 915997"/>
                  <a:gd name="connsiteX11" fmla="*/ 0 w 915997"/>
                  <a:gd name="connsiteY11" fmla="*/ 159886 h 915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15997" h="915997">
                    <a:moveTo>
                      <a:pt x="159886" y="0"/>
                    </a:moveTo>
                    <a:lnTo>
                      <a:pt x="457999" y="298112"/>
                    </a:lnTo>
                    <a:lnTo>
                      <a:pt x="756111" y="0"/>
                    </a:lnTo>
                    <a:lnTo>
                      <a:pt x="915997" y="159886"/>
                    </a:lnTo>
                    <a:lnTo>
                      <a:pt x="617885" y="457999"/>
                    </a:lnTo>
                    <a:lnTo>
                      <a:pt x="915997" y="756111"/>
                    </a:lnTo>
                    <a:lnTo>
                      <a:pt x="756111" y="915997"/>
                    </a:lnTo>
                    <a:lnTo>
                      <a:pt x="457999" y="617885"/>
                    </a:lnTo>
                    <a:lnTo>
                      <a:pt x="159886" y="915997"/>
                    </a:lnTo>
                    <a:lnTo>
                      <a:pt x="0" y="756111"/>
                    </a:lnTo>
                    <a:lnTo>
                      <a:pt x="298112" y="457999"/>
                    </a:lnTo>
                    <a:lnTo>
                      <a:pt x="0" y="15988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53C1973E-02BB-4891-865D-5BAF5C770E7E}"/>
                </a:ext>
              </a:extLst>
            </p:cNvPr>
            <p:cNvGrpSpPr/>
            <p:nvPr/>
          </p:nvGrpSpPr>
          <p:grpSpPr>
            <a:xfrm rot="10800000">
              <a:off x="9193581" y="1574265"/>
              <a:ext cx="886772" cy="81340"/>
              <a:chOff x="7208675" y="4662829"/>
              <a:chExt cx="886772" cy="81340"/>
            </a:xfrm>
          </p:grpSpPr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EB09073A-E146-4FF1-B4D1-1FC423888B10}"/>
                  </a:ext>
                </a:extLst>
              </p:cNvPr>
              <p:cNvSpPr/>
              <p:nvPr/>
            </p:nvSpPr>
            <p:spPr bwMode="auto">
              <a:xfrm>
                <a:off x="7208675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E5C994B-AAA9-4DE6-9428-ED5E813F5A06}"/>
                  </a:ext>
                </a:extLst>
              </p:cNvPr>
              <p:cNvSpPr/>
              <p:nvPr/>
            </p:nvSpPr>
            <p:spPr bwMode="auto">
              <a:xfrm>
                <a:off x="7763506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7D7152F3-C7A2-464C-BE14-DF079743CA43}"/>
              </a:ext>
            </a:extLst>
          </p:cNvPr>
          <p:cNvGrpSpPr/>
          <p:nvPr/>
        </p:nvGrpSpPr>
        <p:grpSpPr>
          <a:xfrm>
            <a:off x="6689572" y="1265512"/>
            <a:ext cx="2497760" cy="2228633"/>
            <a:chOff x="11446928" y="267214"/>
            <a:chExt cx="3028798" cy="2702453"/>
          </a:xfrm>
        </p:grpSpPr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D97A1B4C-F831-460E-BC37-487689DEBABD}"/>
                </a:ext>
              </a:extLst>
            </p:cNvPr>
            <p:cNvGrpSpPr/>
            <p:nvPr/>
          </p:nvGrpSpPr>
          <p:grpSpPr>
            <a:xfrm>
              <a:off x="11446928" y="267214"/>
              <a:ext cx="3028798" cy="2702453"/>
              <a:chOff x="2673168" y="4054603"/>
              <a:chExt cx="3028798" cy="2702453"/>
            </a:xfrm>
          </p:grpSpPr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D641A92D-BAF6-4D8B-972B-643BD2855DBB}"/>
                  </a:ext>
                </a:extLst>
              </p:cNvPr>
              <p:cNvGrpSpPr/>
              <p:nvPr/>
            </p:nvGrpSpPr>
            <p:grpSpPr>
              <a:xfrm>
                <a:off x="2673168" y="4054603"/>
                <a:ext cx="3028798" cy="2702453"/>
                <a:chOff x="2673168" y="4054603"/>
                <a:chExt cx="3028798" cy="2702453"/>
              </a:xfrm>
            </p:grpSpPr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B142513A-1F5A-48BE-A713-CBC9384DD005}"/>
                    </a:ext>
                  </a:extLst>
                </p:cNvPr>
                <p:cNvGrpSpPr/>
                <p:nvPr/>
              </p:nvGrpSpPr>
              <p:grpSpPr>
                <a:xfrm>
                  <a:off x="3606942" y="4152742"/>
                  <a:ext cx="2095024" cy="2604314"/>
                  <a:chOff x="7188791" y="4152742"/>
                  <a:chExt cx="2095024" cy="2604314"/>
                </a:xfrm>
              </p:grpSpPr>
              <p:sp>
                <p:nvSpPr>
                  <p:cNvPr id="268" name="楕円 267">
                    <a:extLst>
                      <a:ext uri="{FF2B5EF4-FFF2-40B4-BE49-F238E27FC236}">
                        <a16:creationId xmlns:a16="http://schemas.microsoft.com/office/drawing/2014/main" id="{EDE63568-2A69-4902-B31D-C4EF55C0E7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0730" y="4152742"/>
                    <a:ext cx="1304973" cy="124491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9" name="四角形: 上の 2 つの角を丸める 268">
                    <a:extLst>
                      <a:ext uri="{FF2B5EF4-FFF2-40B4-BE49-F238E27FC236}">
                        <a16:creationId xmlns:a16="http://schemas.microsoft.com/office/drawing/2014/main" id="{FED11E6C-9A7A-4173-8009-60F89B1099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94837" y="5618634"/>
                    <a:ext cx="1102808" cy="780191"/>
                  </a:xfrm>
                  <a:prstGeom prst="round2SameRect">
                    <a:avLst>
                      <a:gd name="adj1" fmla="val 43898"/>
                      <a:gd name="adj2" fmla="val 0"/>
                    </a:avLst>
                  </a:pr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70" name="グループ化 269">
                    <a:extLst>
                      <a:ext uri="{FF2B5EF4-FFF2-40B4-BE49-F238E27FC236}">
                        <a16:creationId xmlns:a16="http://schemas.microsoft.com/office/drawing/2014/main" id="{08B5A6E9-297F-4565-B40C-098012540A8C}"/>
                      </a:ext>
                    </a:extLst>
                  </p:cNvPr>
                  <p:cNvGrpSpPr/>
                  <p:nvPr/>
                </p:nvGrpSpPr>
                <p:grpSpPr>
                  <a:xfrm>
                    <a:off x="7188791" y="4302857"/>
                    <a:ext cx="1331771" cy="1425059"/>
                    <a:chOff x="4443712" y="847868"/>
                    <a:chExt cx="986061" cy="1055133"/>
                  </a:xfrm>
                </p:grpSpPr>
                <p:grpSp>
                  <p:nvGrpSpPr>
                    <p:cNvPr id="288" name="グループ化 287">
                      <a:extLst>
                        <a:ext uri="{FF2B5EF4-FFF2-40B4-BE49-F238E27FC236}">
                          <a16:creationId xmlns:a16="http://schemas.microsoft.com/office/drawing/2014/main" id="{2DF9BF3F-2F1A-47B8-941B-EB9224DC545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5221288" y="1211107"/>
                      <a:ext cx="208485" cy="272934"/>
                      <a:chOff x="4317103" y="1493786"/>
                      <a:chExt cx="208485" cy="272934"/>
                    </a:xfrm>
                    <a:solidFill>
                      <a:srgbClr val="FFCC99"/>
                    </a:solidFill>
                  </p:grpSpPr>
                  <p:sp>
                    <p:nvSpPr>
                      <p:cNvPr id="295" name="楕円 294">
                        <a:extLst>
                          <a:ext uri="{FF2B5EF4-FFF2-40B4-BE49-F238E27FC236}">
                            <a16:creationId xmlns:a16="http://schemas.microsoft.com/office/drawing/2014/main" id="{79DCBD1A-3259-4D84-BAC6-FA0A618396D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7103" y="1493786"/>
                        <a:ext cx="208485" cy="272934"/>
                      </a:xfrm>
                      <a:prstGeom prst="ellipse">
                        <a:avLst/>
                      </a:prstGeom>
                      <a:grpFill/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6" name="楕円 295">
                        <a:extLst>
                          <a:ext uri="{FF2B5EF4-FFF2-40B4-BE49-F238E27FC236}">
                            <a16:creationId xmlns:a16="http://schemas.microsoft.com/office/drawing/2014/main" id="{4BEE19BE-616D-4649-AF77-5BF64721059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49884" y="1536700"/>
                        <a:ext cx="142924" cy="187106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289" name="グループ化 288">
                      <a:extLst>
                        <a:ext uri="{FF2B5EF4-FFF2-40B4-BE49-F238E27FC236}">
                          <a16:creationId xmlns:a16="http://schemas.microsoft.com/office/drawing/2014/main" id="{5D0A413F-5C14-4F67-A640-538D2E2A3B7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4443712" y="1211106"/>
                      <a:ext cx="208485" cy="272934"/>
                      <a:chOff x="4317103" y="1493786"/>
                      <a:chExt cx="208485" cy="272934"/>
                    </a:xfrm>
                    <a:solidFill>
                      <a:srgbClr val="FFCC99"/>
                    </a:solidFill>
                  </p:grpSpPr>
                  <p:sp>
                    <p:nvSpPr>
                      <p:cNvPr id="293" name="楕円 292">
                        <a:extLst>
                          <a:ext uri="{FF2B5EF4-FFF2-40B4-BE49-F238E27FC236}">
                            <a16:creationId xmlns:a16="http://schemas.microsoft.com/office/drawing/2014/main" id="{3B453190-154B-4B0B-B709-F20A9C83780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7103" y="1493786"/>
                        <a:ext cx="208485" cy="272934"/>
                      </a:xfrm>
                      <a:prstGeom prst="ellipse">
                        <a:avLst/>
                      </a:prstGeom>
                      <a:grpFill/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4" name="楕円 293">
                        <a:extLst>
                          <a:ext uri="{FF2B5EF4-FFF2-40B4-BE49-F238E27FC236}">
                            <a16:creationId xmlns:a16="http://schemas.microsoft.com/office/drawing/2014/main" id="{EFC62054-F214-4882-8E0D-48CD734E0AE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49884" y="1536700"/>
                        <a:ext cx="142924" cy="187106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90" name="台形 289">
                      <a:extLst>
                        <a:ext uri="{FF2B5EF4-FFF2-40B4-BE49-F238E27FC236}">
                          <a16:creationId xmlns:a16="http://schemas.microsoft.com/office/drawing/2014/main" id="{1B31D96B-7D31-4C17-956A-423D806B18A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30603" y="1716779"/>
                      <a:ext cx="199788" cy="186222"/>
                    </a:xfrm>
                    <a:prstGeom prst="trapezoid">
                      <a:avLst>
                        <a:gd name="adj" fmla="val 17426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1" name="楕円 290">
                      <a:extLst>
                        <a:ext uri="{FF2B5EF4-FFF2-40B4-BE49-F238E27FC236}">
                          <a16:creationId xmlns:a16="http://schemas.microsoft.com/office/drawing/2014/main" id="{D7D06519-C07B-491D-A2B1-799B92E535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5452" y="847868"/>
                      <a:ext cx="810090" cy="91885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2" name="楕円 291">
                      <a:extLst>
                        <a:ext uri="{FF2B5EF4-FFF2-40B4-BE49-F238E27FC236}">
                          <a16:creationId xmlns:a16="http://schemas.microsoft.com/office/drawing/2014/main" id="{024E6601-65FF-4F64-9447-501B15A676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95997" y="1482389"/>
                      <a:ext cx="81490" cy="45719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A988047B-A6A8-4403-9B94-5A8BCF3417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53397" y="5584778"/>
                    <a:ext cx="385683" cy="186406"/>
                  </a:xfrm>
                  <a:custGeom>
                    <a:avLst/>
                    <a:gdLst>
                      <a:gd name="connsiteX0" fmla="*/ 565746 w 588578"/>
                      <a:gd name="connsiteY0" fmla="*/ 0 h 275205"/>
                      <a:gd name="connsiteX1" fmla="*/ 584150 w 588578"/>
                      <a:gd name="connsiteY1" fmla="*/ 48979 h 275205"/>
                      <a:gd name="connsiteX2" fmla="*/ 505055 w 588578"/>
                      <a:gd name="connsiteY2" fmla="*/ 254267 h 275205"/>
                      <a:gd name="connsiteX3" fmla="*/ 339750 w 588578"/>
                      <a:gd name="connsiteY3" fmla="*/ 254598 h 275205"/>
                      <a:gd name="connsiteX4" fmla="*/ 294289 w 588578"/>
                      <a:gd name="connsiteY4" fmla="*/ 224472 h 275205"/>
                      <a:gd name="connsiteX5" fmla="*/ 248827 w 588578"/>
                      <a:gd name="connsiteY5" fmla="*/ 254598 h 275205"/>
                      <a:gd name="connsiteX6" fmla="*/ 83521 w 588578"/>
                      <a:gd name="connsiteY6" fmla="*/ 254267 h 275205"/>
                      <a:gd name="connsiteX7" fmla="*/ 4428 w 588578"/>
                      <a:gd name="connsiteY7" fmla="*/ 48980 h 275205"/>
                      <a:gd name="connsiteX8" fmla="*/ 22831 w 588578"/>
                      <a:gd name="connsiteY8" fmla="*/ 1 h 275205"/>
                      <a:gd name="connsiteX9" fmla="*/ 85844 w 588578"/>
                      <a:gd name="connsiteY9" fmla="*/ 49269 h 275205"/>
                      <a:gd name="connsiteX10" fmla="*/ 170570 w 588578"/>
                      <a:gd name="connsiteY10" fmla="*/ 103495 h 275205"/>
                      <a:gd name="connsiteX11" fmla="*/ 259894 w 588578"/>
                      <a:gd name="connsiteY11" fmla="*/ 149756 h 275205"/>
                      <a:gd name="connsiteX12" fmla="*/ 294288 w 588578"/>
                      <a:gd name="connsiteY12" fmla="*/ 163638 h 275205"/>
                      <a:gd name="connsiteX13" fmla="*/ 328682 w 588578"/>
                      <a:gd name="connsiteY13" fmla="*/ 149756 h 275205"/>
                      <a:gd name="connsiteX14" fmla="*/ 418006 w 588578"/>
                      <a:gd name="connsiteY14" fmla="*/ 103494 h 275205"/>
                      <a:gd name="connsiteX15" fmla="*/ 502732 w 588578"/>
                      <a:gd name="connsiteY15" fmla="*/ 49268 h 275205"/>
                      <a:gd name="connsiteX0" fmla="*/ 542920 w 565752"/>
                      <a:gd name="connsiteY0" fmla="*/ 0 h 280602"/>
                      <a:gd name="connsiteX1" fmla="*/ 561324 w 565752"/>
                      <a:gd name="connsiteY1" fmla="*/ 48979 h 280602"/>
                      <a:gd name="connsiteX2" fmla="*/ 482229 w 565752"/>
                      <a:gd name="connsiteY2" fmla="*/ 254267 h 280602"/>
                      <a:gd name="connsiteX3" fmla="*/ 316924 w 565752"/>
                      <a:gd name="connsiteY3" fmla="*/ 254598 h 280602"/>
                      <a:gd name="connsiteX4" fmla="*/ 271463 w 565752"/>
                      <a:gd name="connsiteY4" fmla="*/ 224472 h 280602"/>
                      <a:gd name="connsiteX5" fmla="*/ 226001 w 565752"/>
                      <a:gd name="connsiteY5" fmla="*/ 254598 h 280602"/>
                      <a:gd name="connsiteX6" fmla="*/ 60695 w 565752"/>
                      <a:gd name="connsiteY6" fmla="*/ 254267 h 280602"/>
                      <a:gd name="connsiteX7" fmla="*/ 5 w 565752"/>
                      <a:gd name="connsiteY7" fmla="*/ 1 h 280602"/>
                      <a:gd name="connsiteX8" fmla="*/ 63018 w 565752"/>
                      <a:gd name="connsiteY8" fmla="*/ 49269 h 280602"/>
                      <a:gd name="connsiteX9" fmla="*/ 147744 w 565752"/>
                      <a:gd name="connsiteY9" fmla="*/ 103495 h 280602"/>
                      <a:gd name="connsiteX10" fmla="*/ 237068 w 565752"/>
                      <a:gd name="connsiteY10" fmla="*/ 149756 h 280602"/>
                      <a:gd name="connsiteX11" fmla="*/ 271462 w 565752"/>
                      <a:gd name="connsiteY11" fmla="*/ 163638 h 280602"/>
                      <a:gd name="connsiteX12" fmla="*/ 305856 w 565752"/>
                      <a:gd name="connsiteY12" fmla="*/ 149756 h 280602"/>
                      <a:gd name="connsiteX13" fmla="*/ 395180 w 565752"/>
                      <a:gd name="connsiteY13" fmla="*/ 103494 h 280602"/>
                      <a:gd name="connsiteX14" fmla="*/ 479906 w 565752"/>
                      <a:gd name="connsiteY14" fmla="*/ 49268 h 280602"/>
                      <a:gd name="connsiteX15" fmla="*/ 542920 w 565752"/>
                      <a:gd name="connsiteY15" fmla="*/ 0 h 280602"/>
                      <a:gd name="connsiteX0" fmla="*/ 542920 w 565752"/>
                      <a:gd name="connsiteY0" fmla="*/ 0 h 275205"/>
                      <a:gd name="connsiteX1" fmla="*/ 561324 w 565752"/>
                      <a:gd name="connsiteY1" fmla="*/ 48979 h 275205"/>
                      <a:gd name="connsiteX2" fmla="*/ 482229 w 565752"/>
                      <a:gd name="connsiteY2" fmla="*/ 254267 h 275205"/>
                      <a:gd name="connsiteX3" fmla="*/ 316924 w 565752"/>
                      <a:gd name="connsiteY3" fmla="*/ 254598 h 275205"/>
                      <a:gd name="connsiteX4" fmla="*/ 271463 w 565752"/>
                      <a:gd name="connsiteY4" fmla="*/ 224472 h 275205"/>
                      <a:gd name="connsiteX5" fmla="*/ 60695 w 565752"/>
                      <a:gd name="connsiteY5" fmla="*/ 254267 h 275205"/>
                      <a:gd name="connsiteX6" fmla="*/ 5 w 565752"/>
                      <a:gd name="connsiteY6" fmla="*/ 1 h 275205"/>
                      <a:gd name="connsiteX7" fmla="*/ 63018 w 565752"/>
                      <a:gd name="connsiteY7" fmla="*/ 49269 h 275205"/>
                      <a:gd name="connsiteX8" fmla="*/ 147744 w 565752"/>
                      <a:gd name="connsiteY8" fmla="*/ 103495 h 275205"/>
                      <a:gd name="connsiteX9" fmla="*/ 237068 w 565752"/>
                      <a:gd name="connsiteY9" fmla="*/ 149756 h 275205"/>
                      <a:gd name="connsiteX10" fmla="*/ 271462 w 565752"/>
                      <a:gd name="connsiteY10" fmla="*/ 163638 h 275205"/>
                      <a:gd name="connsiteX11" fmla="*/ 305856 w 565752"/>
                      <a:gd name="connsiteY11" fmla="*/ 149756 h 275205"/>
                      <a:gd name="connsiteX12" fmla="*/ 395180 w 565752"/>
                      <a:gd name="connsiteY12" fmla="*/ 103494 h 275205"/>
                      <a:gd name="connsiteX13" fmla="*/ 479906 w 565752"/>
                      <a:gd name="connsiteY13" fmla="*/ 49268 h 275205"/>
                      <a:gd name="connsiteX14" fmla="*/ 542920 w 565752"/>
                      <a:gd name="connsiteY14" fmla="*/ 0 h 275205"/>
                      <a:gd name="connsiteX0" fmla="*/ 542920 w 564584"/>
                      <a:gd name="connsiteY0" fmla="*/ 0 h 262399"/>
                      <a:gd name="connsiteX1" fmla="*/ 561324 w 564584"/>
                      <a:gd name="connsiteY1" fmla="*/ 48979 h 262399"/>
                      <a:gd name="connsiteX2" fmla="*/ 482229 w 564584"/>
                      <a:gd name="connsiteY2" fmla="*/ 254267 h 262399"/>
                      <a:gd name="connsiteX3" fmla="*/ 271463 w 564584"/>
                      <a:gd name="connsiteY3" fmla="*/ 224472 h 262399"/>
                      <a:gd name="connsiteX4" fmla="*/ 60695 w 564584"/>
                      <a:gd name="connsiteY4" fmla="*/ 254267 h 262399"/>
                      <a:gd name="connsiteX5" fmla="*/ 5 w 564584"/>
                      <a:gd name="connsiteY5" fmla="*/ 1 h 262399"/>
                      <a:gd name="connsiteX6" fmla="*/ 63018 w 564584"/>
                      <a:gd name="connsiteY6" fmla="*/ 49269 h 262399"/>
                      <a:gd name="connsiteX7" fmla="*/ 147744 w 564584"/>
                      <a:gd name="connsiteY7" fmla="*/ 103495 h 262399"/>
                      <a:gd name="connsiteX8" fmla="*/ 237068 w 564584"/>
                      <a:gd name="connsiteY8" fmla="*/ 149756 h 262399"/>
                      <a:gd name="connsiteX9" fmla="*/ 271462 w 564584"/>
                      <a:gd name="connsiteY9" fmla="*/ 163638 h 262399"/>
                      <a:gd name="connsiteX10" fmla="*/ 305856 w 564584"/>
                      <a:gd name="connsiteY10" fmla="*/ 149756 h 262399"/>
                      <a:gd name="connsiteX11" fmla="*/ 395180 w 564584"/>
                      <a:gd name="connsiteY11" fmla="*/ 103494 h 262399"/>
                      <a:gd name="connsiteX12" fmla="*/ 479906 w 564584"/>
                      <a:gd name="connsiteY12" fmla="*/ 49268 h 262399"/>
                      <a:gd name="connsiteX13" fmla="*/ 542920 w 564584"/>
                      <a:gd name="connsiteY13" fmla="*/ 0 h 262399"/>
                      <a:gd name="connsiteX0" fmla="*/ 542920 w 542920"/>
                      <a:gd name="connsiteY0" fmla="*/ 0 h 262400"/>
                      <a:gd name="connsiteX1" fmla="*/ 482229 w 542920"/>
                      <a:gd name="connsiteY1" fmla="*/ 254267 h 262400"/>
                      <a:gd name="connsiteX2" fmla="*/ 271463 w 542920"/>
                      <a:gd name="connsiteY2" fmla="*/ 224472 h 262400"/>
                      <a:gd name="connsiteX3" fmla="*/ 60695 w 542920"/>
                      <a:gd name="connsiteY3" fmla="*/ 254267 h 262400"/>
                      <a:gd name="connsiteX4" fmla="*/ 5 w 542920"/>
                      <a:gd name="connsiteY4" fmla="*/ 1 h 262400"/>
                      <a:gd name="connsiteX5" fmla="*/ 63018 w 542920"/>
                      <a:gd name="connsiteY5" fmla="*/ 49269 h 262400"/>
                      <a:gd name="connsiteX6" fmla="*/ 147744 w 542920"/>
                      <a:gd name="connsiteY6" fmla="*/ 103495 h 262400"/>
                      <a:gd name="connsiteX7" fmla="*/ 237068 w 542920"/>
                      <a:gd name="connsiteY7" fmla="*/ 149756 h 262400"/>
                      <a:gd name="connsiteX8" fmla="*/ 271462 w 542920"/>
                      <a:gd name="connsiteY8" fmla="*/ 163638 h 262400"/>
                      <a:gd name="connsiteX9" fmla="*/ 305856 w 542920"/>
                      <a:gd name="connsiteY9" fmla="*/ 149756 h 262400"/>
                      <a:gd name="connsiteX10" fmla="*/ 395180 w 542920"/>
                      <a:gd name="connsiteY10" fmla="*/ 103494 h 262400"/>
                      <a:gd name="connsiteX11" fmla="*/ 479906 w 542920"/>
                      <a:gd name="connsiteY11" fmla="*/ 49268 h 262400"/>
                      <a:gd name="connsiteX12" fmla="*/ 542920 w 542920"/>
                      <a:gd name="connsiteY12" fmla="*/ 0 h 26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42920" h="262400">
                        <a:moveTo>
                          <a:pt x="542920" y="0"/>
                        </a:moveTo>
                        <a:lnTo>
                          <a:pt x="482229" y="254267"/>
                        </a:lnTo>
                        <a:cubicBezTo>
                          <a:pt x="433919" y="283516"/>
                          <a:pt x="341719" y="224472"/>
                          <a:pt x="271463" y="224472"/>
                        </a:cubicBezTo>
                        <a:lnTo>
                          <a:pt x="60695" y="254267"/>
                        </a:lnTo>
                        <a:cubicBezTo>
                          <a:pt x="23029" y="211834"/>
                          <a:pt x="-382" y="34167"/>
                          <a:pt x="5" y="1"/>
                        </a:cubicBezTo>
                        <a:lnTo>
                          <a:pt x="63018" y="49269"/>
                        </a:lnTo>
                        <a:cubicBezTo>
                          <a:pt x="89621" y="68108"/>
                          <a:pt x="117934" y="86284"/>
                          <a:pt x="147744" y="103495"/>
                        </a:cubicBezTo>
                        <a:cubicBezTo>
                          <a:pt x="177555" y="120706"/>
                          <a:pt x="207451" y="136138"/>
                          <a:pt x="237068" y="149756"/>
                        </a:cubicBezTo>
                        <a:lnTo>
                          <a:pt x="271462" y="163638"/>
                        </a:lnTo>
                        <a:lnTo>
                          <a:pt x="305856" y="149756"/>
                        </a:lnTo>
                        <a:cubicBezTo>
                          <a:pt x="335474" y="136138"/>
                          <a:pt x="365370" y="120705"/>
                          <a:pt x="395180" y="103494"/>
                        </a:cubicBezTo>
                        <a:cubicBezTo>
                          <a:pt x="424992" y="86283"/>
                          <a:pt x="453305" y="68109"/>
                          <a:pt x="479906" y="49268"/>
                        </a:cubicBezTo>
                        <a:lnTo>
                          <a:pt x="54292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2" name="二等辺三角形 16">
                    <a:extLst>
                      <a:ext uri="{FF2B5EF4-FFF2-40B4-BE49-F238E27FC236}">
                        <a16:creationId xmlns:a16="http://schemas.microsoft.com/office/drawing/2014/main" id="{33B86E95-342F-40C9-BA77-09A0F678B12D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7767463" y="5319794"/>
                    <a:ext cx="213695" cy="72605"/>
                  </a:xfrm>
                  <a:custGeom>
                    <a:avLst/>
                    <a:gdLst>
                      <a:gd name="connsiteX0" fmla="*/ 0 w 313117"/>
                      <a:gd name="connsiteY0" fmla="*/ 210522 h 210522"/>
                      <a:gd name="connsiteX1" fmla="*/ 156559 w 313117"/>
                      <a:gd name="connsiteY1" fmla="*/ 0 h 210522"/>
                      <a:gd name="connsiteX2" fmla="*/ 313117 w 313117"/>
                      <a:gd name="connsiteY2" fmla="*/ 210522 h 210522"/>
                      <a:gd name="connsiteX3" fmla="*/ 0 w 313117"/>
                      <a:gd name="connsiteY3" fmla="*/ 210522 h 210522"/>
                      <a:gd name="connsiteX0" fmla="*/ 2016 w 315133"/>
                      <a:gd name="connsiteY0" fmla="*/ 210522 h 216310"/>
                      <a:gd name="connsiteX1" fmla="*/ 158575 w 315133"/>
                      <a:gd name="connsiteY1" fmla="*/ 0 h 216310"/>
                      <a:gd name="connsiteX2" fmla="*/ 315133 w 315133"/>
                      <a:gd name="connsiteY2" fmla="*/ 210522 h 216310"/>
                      <a:gd name="connsiteX3" fmla="*/ 2016 w 315133"/>
                      <a:gd name="connsiteY3" fmla="*/ 210522 h 216310"/>
                      <a:gd name="connsiteX0" fmla="*/ 2016 w 316347"/>
                      <a:gd name="connsiteY0" fmla="*/ 210522 h 223109"/>
                      <a:gd name="connsiteX1" fmla="*/ 158575 w 316347"/>
                      <a:gd name="connsiteY1" fmla="*/ 0 h 223109"/>
                      <a:gd name="connsiteX2" fmla="*/ 315133 w 316347"/>
                      <a:gd name="connsiteY2" fmla="*/ 210522 h 223109"/>
                      <a:gd name="connsiteX3" fmla="*/ 2016 w 316347"/>
                      <a:gd name="connsiteY3" fmla="*/ 210522 h 223109"/>
                      <a:gd name="connsiteX0" fmla="*/ 2160 w 316585"/>
                      <a:gd name="connsiteY0" fmla="*/ 210526 h 223113"/>
                      <a:gd name="connsiteX1" fmla="*/ 158719 w 316585"/>
                      <a:gd name="connsiteY1" fmla="*/ 4 h 223113"/>
                      <a:gd name="connsiteX2" fmla="*/ 315277 w 316585"/>
                      <a:gd name="connsiteY2" fmla="*/ 210526 h 223113"/>
                      <a:gd name="connsiteX3" fmla="*/ 2160 w 316585"/>
                      <a:gd name="connsiteY3" fmla="*/ 210526 h 223113"/>
                      <a:gd name="connsiteX0" fmla="*/ 4272 w 253251"/>
                      <a:gd name="connsiteY0" fmla="*/ 167559 h 218049"/>
                      <a:gd name="connsiteX1" fmla="*/ 95274 w 253251"/>
                      <a:gd name="connsiteY1" fmla="*/ 4 h 218049"/>
                      <a:gd name="connsiteX2" fmla="*/ 251832 w 253251"/>
                      <a:gd name="connsiteY2" fmla="*/ 210526 h 218049"/>
                      <a:gd name="connsiteX3" fmla="*/ 4272 w 253251"/>
                      <a:gd name="connsiteY3" fmla="*/ 167559 h 218049"/>
                      <a:gd name="connsiteX0" fmla="*/ 6486 w 253305"/>
                      <a:gd name="connsiteY0" fmla="*/ 167562 h 273402"/>
                      <a:gd name="connsiteX1" fmla="*/ 97488 w 253305"/>
                      <a:gd name="connsiteY1" fmla="*/ 7 h 273402"/>
                      <a:gd name="connsiteX2" fmla="*/ 251860 w 253305"/>
                      <a:gd name="connsiteY2" fmla="*/ 267814 h 273402"/>
                      <a:gd name="connsiteX3" fmla="*/ 6486 w 253305"/>
                      <a:gd name="connsiteY3" fmla="*/ 167562 h 273402"/>
                      <a:gd name="connsiteX0" fmla="*/ 6486 w 253305"/>
                      <a:gd name="connsiteY0" fmla="*/ 167562 h 267815"/>
                      <a:gd name="connsiteX1" fmla="*/ 97488 w 253305"/>
                      <a:gd name="connsiteY1" fmla="*/ 7 h 267815"/>
                      <a:gd name="connsiteX2" fmla="*/ 251860 w 253305"/>
                      <a:gd name="connsiteY2" fmla="*/ 267814 h 267815"/>
                      <a:gd name="connsiteX3" fmla="*/ 6486 w 253305"/>
                      <a:gd name="connsiteY3" fmla="*/ 167562 h 267815"/>
                      <a:gd name="connsiteX0" fmla="*/ 5374 w 252305"/>
                      <a:gd name="connsiteY0" fmla="*/ 167562 h 267815"/>
                      <a:gd name="connsiteX1" fmla="*/ 105117 w 252305"/>
                      <a:gd name="connsiteY1" fmla="*/ 6 h 267815"/>
                      <a:gd name="connsiteX2" fmla="*/ 250748 w 252305"/>
                      <a:gd name="connsiteY2" fmla="*/ 267814 h 267815"/>
                      <a:gd name="connsiteX3" fmla="*/ 5374 w 252305"/>
                      <a:gd name="connsiteY3" fmla="*/ 167562 h 267815"/>
                      <a:gd name="connsiteX0" fmla="*/ 5504 w 252435"/>
                      <a:gd name="connsiteY0" fmla="*/ 167556 h 267809"/>
                      <a:gd name="connsiteX1" fmla="*/ 105247 w 252435"/>
                      <a:gd name="connsiteY1" fmla="*/ 0 h 267809"/>
                      <a:gd name="connsiteX2" fmla="*/ 250878 w 252435"/>
                      <a:gd name="connsiteY2" fmla="*/ 267808 h 267809"/>
                      <a:gd name="connsiteX3" fmla="*/ 5504 w 252435"/>
                      <a:gd name="connsiteY3" fmla="*/ 167556 h 267809"/>
                      <a:gd name="connsiteX0" fmla="*/ 6346 w 253191"/>
                      <a:gd name="connsiteY0" fmla="*/ 181876 h 282129"/>
                      <a:gd name="connsiteX1" fmla="*/ 99533 w 253191"/>
                      <a:gd name="connsiteY1" fmla="*/ 0 h 282129"/>
                      <a:gd name="connsiteX2" fmla="*/ 251720 w 253191"/>
                      <a:gd name="connsiteY2" fmla="*/ 282128 h 282129"/>
                      <a:gd name="connsiteX3" fmla="*/ 6346 w 253191"/>
                      <a:gd name="connsiteY3" fmla="*/ 181876 h 2821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3191" h="282129">
                        <a:moveTo>
                          <a:pt x="6346" y="181876"/>
                        </a:moveTo>
                        <a:cubicBezTo>
                          <a:pt x="-19018" y="134855"/>
                          <a:pt x="35637" y="41848"/>
                          <a:pt x="99533" y="0"/>
                        </a:cubicBezTo>
                        <a:cubicBezTo>
                          <a:pt x="161244" y="1118"/>
                          <a:pt x="266887" y="254202"/>
                          <a:pt x="251720" y="282128"/>
                        </a:cubicBezTo>
                        <a:cubicBezTo>
                          <a:pt x="136033" y="195480"/>
                          <a:pt x="31710" y="228897"/>
                          <a:pt x="6346" y="18187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73" name="グループ化 272">
                    <a:extLst>
                      <a:ext uri="{FF2B5EF4-FFF2-40B4-BE49-F238E27FC236}">
                        <a16:creationId xmlns:a16="http://schemas.microsoft.com/office/drawing/2014/main" id="{48E85A78-6620-4188-83A2-86EAE98EA45A}"/>
                      </a:ext>
                    </a:extLst>
                  </p:cNvPr>
                  <p:cNvGrpSpPr/>
                  <p:nvPr/>
                </p:nvGrpSpPr>
                <p:grpSpPr>
                  <a:xfrm>
                    <a:off x="8040883" y="5180248"/>
                    <a:ext cx="1242932" cy="1576808"/>
                    <a:chOff x="2476617" y="5084928"/>
                    <a:chExt cx="1242932" cy="1576808"/>
                  </a:xfrm>
                </p:grpSpPr>
                <p:sp>
                  <p:nvSpPr>
                    <p:cNvPr id="277" name="四角形: 上の 2 つの角を丸める 276">
                      <a:extLst>
                        <a:ext uri="{FF2B5EF4-FFF2-40B4-BE49-F238E27FC236}">
                          <a16:creationId xmlns:a16="http://schemas.microsoft.com/office/drawing/2014/main" id="{15499BFA-4950-4182-B6F8-38A54D5C15DE}"/>
                        </a:ext>
                      </a:extLst>
                    </p:cNvPr>
                    <p:cNvSpPr/>
                    <p:nvPr/>
                  </p:nvSpPr>
                  <p:spPr bwMode="auto">
                    <a:xfrm rot="12097588">
                      <a:off x="2765409" y="5505063"/>
                      <a:ext cx="299432" cy="8553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00B05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78" name="グループ化 277">
                      <a:extLst>
                        <a:ext uri="{FF2B5EF4-FFF2-40B4-BE49-F238E27FC236}">
                          <a16:creationId xmlns:a16="http://schemas.microsoft.com/office/drawing/2014/main" id="{6DC1107B-5EA1-411E-B1D2-53CDAC0B839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76617" y="5084928"/>
                      <a:ext cx="1242932" cy="1576808"/>
                      <a:chOff x="3377825" y="5084928"/>
                      <a:chExt cx="1242932" cy="1576808"/>
                    </a:xfrm>
                  </p:grpSpPr>
                  <p:sp>
                    <p:nvSpPr>
                      <p:cNvPr id="279" name="台形 278">
                        <a:extLst>
                          <a:ext uri="{FF2B5EF4-FFF2-40B4-BE49-F238E27FC236}">
                            <a16:creationId xmlns:a16="http://schemas.microsoft.com/office/drawing/2014/main" id="{3996E2C2-B8FA-4CD2-AFEB-A778BAF6E4B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3765583" y="5084928"/>
                        <a:ext cx="450006" cy="261395"/>
                      </a:xfrm>
                      <a:prstGeom prst="trapezoid">
                        <a:avLst>
                          <a:gd name="adj" fmla="val 69835"/>
                        </a:avLst>
                      </a:prstGeom>
                      <a:solidFill>
                        <a:srgbClr val="00B0F0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80" name="楕円 16">
                        <a:extLst>
                          <a:ext uri="{FF2B5EF4-FFF2-40B4-BE49-F238E27FC236}">
                            <a16:creationId xmlns:a16="http://schemas.microsoft.com/office/drawing/2014/main" id="{7130C529-92F8-4946-9CCB-74065DA127F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377825" y="5652777"/>
                        <a:ext cx="1242932" cy="1008959"/>
                      </a:xfrm>
                      <a:custGeom>
                        <a:avLst/>
                        <a:gdLst>
                          <a:gd name="connsiteX0" fmla="*/ 0 w 1242932"/>
                          <a:gd name="connsiteY0" fmla="*/ 621466 h 1242932"/>
                          <a:gd name="connsiteX1" fmla="*/ 621466 w 1242932"/>
                          <a:gd name="connsiteY1" fmla="*/ 0 h 1242932"/>
                          <a:gd name="connsiteX2" fmla="*/ 1242932 w 1242932"/>
                          <a:gd name="connsiteY2" fmla="*/ 621466 h 1242932"/>
                          <a:gd name="connsiteX3" fmla="*/ 621466 w 1242932"/>
                          <a:gd name="connsiteY3" fmla="*/ 1242932 h 1242932"/>
                          <a:gd name="connsiteX4" fmla="*/ 0 w 1242932"/>
                          <a:gd name="connsiteY4" fmla="*/ 621466 h 1242932"/>
                          <a:gd name="connsiteX0" fmla="*/ 0 w 1242932"/>
                          <a:gd name="connsiteY0" fmla="*/ 621466 h 1242932"/>
                          <a:gd name="connsiteX1" fmla="*/ 621466 w 1242932"/>
                          <a:gd name="connsiteY1" fmla="*/ 0 h 1242932"/>
                          <a:gd name="connsiteX2" fmla="*/ 1242932 w 1242932"/>
                          <a:gd name="connsiteY2" fmla="*/ 621466 h 1242932"/>
                          <a:gd name="connsiteX3" fmla="*/ 621466 w 1242932"/>
                          <a:gd name="connsiteY3" fmla="*/ 1242932 h 1242932"/>
                          <a:gd name="connsiteX4" fmla="*/ 0 w 1242932"/>
                          <a:gd name="connsiteY4" fmla="*/ 621466 h 1242932"/>
                          <a:gd name="connsiteX0" fmla="*/ 0 w 1242932"/>
                          <a:gd name="connsiteY0" fmla="*/ 621466 h 1242932"/>
                          <a:gd name="connsiteX1" fmla="*/ 621466 w 1242932"/>
                          <a:gd name="connsiteY1" fmla="*/ 0 h 1242932"/>
                          <a:gd name="connsiteX2" fmla="*/ 1242932 w 1242932"/>
                          <a:gd name="connsiteY2" fmla="*/ 621466 h 1242932"/>
                          <a:gd name="connsiteX3" fmla="*/ 621466 w 1242932"/>
                          <a:gd name="connsiteY3" fmla="*/ 1242932 h 1242932"/>
                          <a:gd name="connsiteX4" fmla="*/ 0 w 1242932"/>
                          <a:gd name="connsiteY4" fmla="*/ 621466 h 1242932"/>
                          <a:gd name="connsiteX0" fmla="*/ 0 w 1242932"/>
                          <a:gd name="connsiteY0" fmla="*/ 621466 h 1242932"/>
                          <a:gd name="connsiteX1" fmla="*/ 621466 w 1242932"/>
                          <a:gd name="connsiteY1" fmla="*/ 0 h 1242932"/>
                          <a:gd name="connsiteX2" fmla="*/ 1242932 w 1242932"/>
                          <a:gd name="connsiteY2" fmla="*/ 621466 h 1242932"/>
                          <a:gd name="connsiteX3" fmla="*/ 621466 w 1242932"/>
                          <a:gd name="connsiteY3" fmla="*/ 1242932 h 1242932"/>
                          <a:gd name="connsiteX4" fmla="*/ 0 w 1242932"/>
                          <a:gd name="connsiteY4" fmla="*/ 621466 h 1242932"/>
                          <a:gd name="connsiteX0" fmla="*/ 0 w 1242932"/>
                          <a:gd name="connsiteY0" fmla="*/ 621466 h 971470"/>
                          <a:gd name="connsiteX1" fmla="*/ 621466 w 1242932"/>
                          <a:gd name="connsiteY1" fmla="*/ 0 h 971470"/>
                          <a:gd name="connsiteX2" fmla="*/ 1242932 w 1242932"/>
                          <a:gd name="connsiteY2" fmla="*/ 621466 h 971470"/>
                          <a:gd name="connsiteX3" fmla="*/ 630991 w 1242932"/>
                          <a:gd name="connsiteY3" fmla="*/ 971470 h 971470"/>
                          <a:gd name="connsiteX4" fmla="*/ 0 w 1242932"/>
                          <a:gd name="connsiteY4" fmla="*/ 621466 h 971470"/>
                          <a:gd name="connsiteX0" fmla="*/ 0 w 1242932"/>
                          <a:gd name="connsiteY0" fmla="*/ 850066 h 1200070"/>
                          <a:gd name="connsiteX1" fmla="*/ 635754 w 1242932"/>
                          <a:gd name="connsiteY1" fmla="*/ 0 h 1200070"/>
                          <a:gd name="connsiteX2" fmla="*/ 1242932 w 1242932"/>
                          <a:gd name="connsiteY2" fmla="*/ 850066 h 1200070"/>
                          <a:gd name="connsiteX3" fmla="*/ 630991 w 1242932"/>
                          <a:gd name="connsiteY3" fmla="*/ 1200070 h 1200070"/>
                          <a:gd name="connsiteX4" fmla="*/ 0 w 1242932"/>
                          <a:gd name="connsiteY4" fmla="*/ 850066 h 12000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42932" h="1200070">
                            <a:moveTo>
                              <a:pt x="0" y="850066"/>
                            </a:moveTo>
                            <a:cubicBezTo>
                              <a:pt x="0" y="506840"/>
                              <a:pt x="292528" y="0"/>
                              <a:pt x="635754" y="0"/>
                            </a:cubicBezTo>
                            <a:cubicBezTo>
                              <a:pt x="978980" y="0"/>
                              <a:pt x="1242932" y="506840"/>
                              <a:pt x="1242932" y="850066"/>
                            </a:cubicBezTo>
                            <a:cubicBezTo>
                              <a:pt x="1242932" y="1193292"/>
                              <a:pt x="974217" y="1200070"/>
                              <a:pt x="630991" y="1200070"/>
                            </a:cubicBezTo>
                            <a:cubicBezTo>
                              <a:pt x="287765" y="1200070"/>
                              <a:pt x="0" y="1193292"/>
                              <a:pt x="0" y="850066"/>
                            </a:cubicBezTo>
                            <a:close/>
                          </a:path>
                        </a:pathLst>
                      </a:custGeom>
                      <a:solidFill>
                        <a:srgbClr val="00B0F0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grpSp>
                    <p:nvGrpSpPr>
                      <p:cNvPr id="281" name="グループ化 280">
                        <a:extLst>
                          <a:ext uri="{FF2B5EF4-FFF2-40B4-BE49-F238E27FC236}">
                            <a16:creationId xmlns:a16="http://schemas.microsoft.com/office/drawing/2014/main" id="{17909D10-73A9-4049-A140-153C44DF08D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770658" y="5289257"/>
                        <a:ext cx="415066" cy="408250"/>
                        <a:chOff x="3360652" y="5152591"/>
                        <a:chExt cx="415066" cy="408250"/>
                      </a:xfrm>
                    </p:grpSpPr>
                    <p:sp>
                      <p:nvSpPr>
                        <p:cNvPr id="282" name="四角形: 角を丸くする 281">
                          <a:extLst>
                            <a:ext uri="{FF2B5EF4-FFF2-40B4-BE49-F238E27FC236}">
                              <a16:creationId xmlns:a16="http://schemas.microsoft.com/office/drawing/2014/main" id="{4669B33B-0B9F-492F-9C29-6F0E5B9A72E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1800000">
                          <a:off x="3360652" y="5194973"/>
                          <a:ext cx="145706" cy="194190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381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283" name="四角形: 上の 2 つの角を丸める 282">
                          <a:extLst>
                            <a:ext uri="{FF2B5EF4-FFF2-40B4-BE49-F238E27FC236}">
                              <a16:creationId xmlns:a16="http://schemas.microsoft.com/office/drawing/2014/main" id="{53946099-67F5-4FCA-9016-7097FF406EC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5400000">
                          <a:off x="3430700" y="5215822"/>
                          <a:ext cx="408250" cy="281787"/>
                        </a:xfrm>
                        <a:prstGeom prst="round2SameRect">
                          <a:avLst>
                            <a:gd name="adj1" fmla="val 50000"/>
                            <a:gd name="adj2" fmla="val 0"/>
                          </a:avLst>
                        </a:prstGeom>
                        <a:solidFill>
                          <a:srgbClr val="FFCC99"/>
                        </a:solidFill>
                        <a:ln w="381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284" name="四角形: 角を丸くする 277">
                          <a:extLst>
                            <a:ext uri="{FF2B5EF4-FFF2-40B4-BE49-F238E27FC236}">
                              <a16:creationId xmlns:a16="http://schemas.microsoft.com/office/drawing/2014/main" id="{797E9240-29C6-4E67-BEA6-42ADCBD417E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3426352" y="5153792"/>
                          <a:ext cx="96930" cy="102250"/>
                        </a:xfrm>
                        <a:custGeom>
                          <a:avLst/>
                          <a:gdLst>
                            <a:gd name="connsiteX0" fmla="*/ 0 w 148054"/>
                            <a:gd name="connsiteY0" fmla="*/ 51125 h 102249"/>
                            <a:gd name="connsiteX1" fmla="*/ 51125 w 148054"/>
                            <a:gd name="connsiteY1" fmla="*/ 0 h 102249"/>
                            <a:gd name="connsiteX2" fmla="*/ 96930 w 148054"/>
                            <a:gd name="connsiteY2" fmla="*/ 0 h 102249"/>
                            <a:gd name="connsiteX3" fmla="*/ 148055 w 148054"/>
                            <a:gd name="connsiteY3" fmla="*/ 51125 h 102249"/>
                            <a:gd name="connsiteX4" fmla="*/ 148054 w 148054"/>
                            <a:gd name="connsiteY4" fmla="*/ 51125 h 102249"/>
                            <a:gd name="connsiteX5" fmla="*/ 96929 w 148054"/>
                            <a:gd name="connsiteY5" fmla="*/ 102250 h 102249"/>
                            <a:gd name="connsiteX6" fmla="*/ 51125 w 148054"/>
                            <a:gd name="connsiteY6" fmla="*/ 102249 h 102249"/>
                            <a:gd name="connsiteX7" fmla="*/ 0 w 148054"/>
                            <a:gd name="connsiteY7" fmla="*/ 51124 h 102249"/>
                            <a:gd name="connsiteX8" fmla="*/ 0 w 148054"/>
                            <a:gd name="connsiteY8" fmla="*/ 51125 h 102249"/>
                            <a:gd name="connsiteX0" fmla="*/ 148054 w 239494"/>
                            <a:gd name="connsiteY0" fmla="*/ 51125 h 142565"/>
                            <a:gd name="connsiteX1" fmla="*/ 96929 w 239494"/>
                            <a:gd name="connsiteY1" fmla="*/ 102250 h 142565"/>
                            <a:gd name="connsiteX2" fmla="*/ 51125 w 239494"/>
                            <a:gd name="connsiteY2" fmla="*/ 102249 h 142565"/>
                            <a:gd name="connsiteX3" fmla="*/ 0 w 239494"/>
                            <a:gd name="connsiteY3" fmla="*/ 51124 h 142565"/>
                            <a:gd name="connsiteX4" fmla="*/ 0 w 239494"/>
                            <a:gd name="connsiteY4" fmla="*/ 51125 h 142565"/>
                            <a:gd name="connsiteX5" fmla="*/ 51125 w 239494"/>
                            <a:gd name="connsiteY5" fmla="*/ 0 h 142565"/>
                            <a:gd name="connsiteX6" fmla="*/ 96930 w 239494"/>
                            <a:gd name="connsiteY6" fmla="*/ 0 h 142565"/>
                            <a:gd name="connsiteX7" fmla="*/ 148055 w 239494"/>
                            <a:gd name="connsiteY7" fmla="*/ 51125 h 142565"/>
                            <a:gd name="connsiteX8" fmla="*/ 239494 w 239494"/>
                            <a:gd name="connsiteY8" fmla="*/ 142565 h 142565"/>
                            <a:gd name="connsiteX0" fmla="*/ 148054 w 148055"/>
                            <a:gd name="connsiteY0" fmla="*/ 51125 h 102250"/>
                            <a:gd name="connsiteX1" fmla="*/ 96929 w 148055"/>
                            <a:gd name="connsiteY1" fmla="*/ 102250 h 102250"/>
                            <a:gd name="connsiteX2" fmla="*/ 51125 w 148055"/>
                            <a:gd name="connsiteY2" fmla="*/ 102249 h 102250"/>
                            <a:gd name="connsiteX3" fmla="*/ 0 w 148055"/>
                            <a:gd name="connsiteY3" fmla="*/ 51124 h 102250"/>
                            <a:gd name="connsiteX4" fmla="*/ 0 w 148055"/>
                            <a:gd name="connsiteY4" fmla="*/ 51125 h 102250"/>
                            <a:gd name="connsiteX5" fmla="*/ 51125 w 148055"/>
                            <a:gd name="connsiteY5" fmla="*/ 0 h 102250"/>
                            <a:gd name="connsiteX6" fmla="*/ 96930 w 148055"/>
                            <a:gd name="connsiteY6" fmla="*/ 0 h 102250"/>
                            <a:gd name="connsiteX7" fmla="*/ 148055 w 148055"/>
                            <a:gd name="connsiteY7" fmla="*/ 51125 h 102250"/>
                            <a:gd name="connsiteX0" fmla="*/ 148054 w 148054"/>
                            <a:gd name="connsiteY0" fmla="*/ 51125 h 102250"/>
                            <a:gd name="connsiteX1" fmla="*/ 96929 w 148054"/>
                            <a:gd name="connsiteY1" fmla="*/ 102250 h 102250"/>
                            <a:gd name="connsiteX2" fmla="*/ 51125 w 148054"/>
                            <a:gd name="connsiteY2" fmla="*/ 102249 h 102250"/>
                            <a:gd name="connsiteX3" fmla="*/ 0 w 148054"/>
                            <a:gd name="connsiteY3" fmla="*/ 51124 h 102250"/>
                            <a:gd name="connsiteX4" fmla="*/ 0 w 148054"/>
                            <a:gd name="connsiteY4" fmla="*/ 51125 h 102250"/>
                            <a:gd name="connsiteX5" fmla="*/ 51125 w 148054"/>
                            <a:gd name="connsiteY5" fmla="*/ 0 h 102250"/>
                            <a:gd name="connsiteX6" fmla="*/ 96930 w 148054"/>
                            <a:gd name="connsiteY6" fmla="*/ 0 h 102250"/>
                            <a:gd name="connsiteX0" fmla="*/ 96929 w 96930"/>
                            <a:gd name="connsiteY0" fmla="*/ 102250 h 102250"/>
                            <a:gd name="connsiteX1" fmla="*/ 51125 w 96930"/>
                            <a:gd name="connsiteY1" fmla="*/ 102249 h 102250"/>
                            <a:gd name="connsiteX2" fmla="*/ 0 w 96930"/>
                            <a:gd name="connsiteY2" fmla="*/ 51124 h 102250"/>
                            <a:gd name="connsiteX3" fmla="*/ 0 w 96930"/>
                            <a:gd name="connsiteY3" fmla="*/ 51125 h 102250"/>
                            <a:gd name="connsiteX4" fmla="*/ 51125 w 96930"/>
                            <a:gd name="connsiteY4" fmla="*/ 0 h 102250"/>
                            <a:gd name="connsiteX5" fmla="*/ 96930 w 96930"/>
                            <a:gd name="connsiteY5" fmla="*/ 0 h 1022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96930" h="102250">
                              <a:moveTo>
                                <a:pt x="96929" y="102250"/>
                              </a:moveTo>
                              <a:lnTo>
                                <a:pt x="51125" y="102249"/>
                              </a:lnTo>
                              <a:cubicBezTo>
                                <a:pt x="22889" y="102249"/>
                                <a:pt x="0" y="79360"/>
                                <a:pt x="0" y="51124"/>
                              </a:cubicBezTo>
                              <a:lnTo>
                                <a:pt x="0" y="51125"/>
                              </a:lnTo>
                              <a:cubicBezTo>
                                <a:pt x="0" y="22889"/>
                                <a:pt x="22889" y="0"/>
                                <a:pt x="51125" y="0"/>
                              </a:cubicBezTo>
                              <a:lnTo>
                                <a:pt x="96930" y="0"/>
                              </a:lnTo>
                            </a:path>
                          </a:pathLst>
                        </a:custGeom>
                        <a:solidFill>
                          <a:srgbClr val="FFCC99"/>
                        </a:solidFill>
                        <a:ln w="381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285" name="四角形: 角を丸くする 277">
                          <a:extLst>
                            <a:ext uri="{FF2B5EF4-FFF2-40B4-BE49-F238E27FC236}">
                              <a16:creationId xmlns:a16="http://schemas.microsoft.com/office/drawing/2014/main" id="{F3CE274F-586F-4CF3-A8D8-ACB7C4D5EE7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3426352" y="5253804"/>
                          <a:ext cx="96930" cy="102250"/>
                        </a:xfrm>
                        <a:custGeom>
                          <a:avLst/>
                          <a:gdLst>
                            <a:gd name="connsiteX0" fmla="*/ 0 w 148054"/>
                            <a:gd name="connsiteY0" fmla="*/ 51125 h 102249"/>
                            <a:gd name="connsiteX1" fmla="*/ 51125 w 148054"/>
                            <a:gd name="connsiteY1" fmla="*/ 0 h 102249"/>
                            <a:gd name="connsiteX2" fmla="*/ 96930 w 148054"/>
                            <a:gd name="connsiteY2" fmla="*/ 0 h 102249"/>
                            <a:gd name="connsiteX3" fmla="*/ 148055 w 148054"/>
                            <a:gd name="connsiteY3" fmla="*/ 51125 h 102249"/>
                            <a:gd name="connsiteX4" fmla="*/ 148054 w 148054"/>
                            <a:gd name="connsiteY4" fmla="*/ 51125 h 102249"/>
                            <a:gd name="connsiteX5" fmla="*/ 96929 w 148054"/>
                            <a:gd name="connsiteY5" fmla="*/ 102250 h 102249"/>
                            <a:gd name="connsiteX6" fmla="*/ 51125 w 148054"/>
                            <a:gd name="connsiteY6" fmla="*/ 102249 h 102249"/>
                            <a:gd name="connsiteX7" fmla="*/ 0 w 148054"/>
                            <a:gd name="connsiteY7" fmla="*/ 51124 h 102249"/>
                            <a:gd name="connsiteX8" fmla="*/ 0 w 148054"/>
                            <a:gd name="connsiteY8" fmla="*/ 51125 h 102249"/>
                            <a:gd name="connsiteX0" fmla="*/ 148054 w 239494"/>
                            <a:gd name="connsiteY0" fmla="*/ 51125 h 142565"/>
                            <a:gd name="connsiteX1" fmla="*/ 96929 w 239494"/>
                            <a:gd name="connsiteY1" fmla="*/ 102250 h 142565"/>
                            <a:gd name="connsiteX2" fmla="*/ 51125 w 239494"/>
                            <a:gd name="connsiteY2" fmla="*/ 102249 h 142565"/>
                            <a:gd name="connsiteX3" fmla="*/ 0 w 239494"/>
                            <a:gd name="connsiteY3" fmla="*/ 51124 h 142565"/>
                            <a:gd name="connsiteX4" fmla="*/ 0 w 239494"/>
                            <a:gd name="connsiteY4" fmla="*/ 51125 h 142565"/>
                            <a:gd name="connsiteX5" fmla="*/ 51125 w 239494"/>
                            <a:gd name="connsiteY5" fmla="*/ 0 h 142565"/>
                            <a:gd name="connsiteX6" fmla="*/ 96930 w 239494"/>
                            <a:gd name="connsiteY6" fmla="*/ 0 h 142565"/>
                            <a:gd name="connsiteX7" fmla="*/ 148055 w 239494"/>
                            <a:gd name="connsiteY7" fmla="*/ 51125 h 142565"/>
                            <a:gd name="connsiteX8" fmla="*/ 239494 w 239494"/>
                            <a:gd name="connsiteY8" fmla="*/ 142565 h 142565"/>
                            <a:gd name="connsiteX0" fmla="*/ 148054 w 148055"/>
                            <a:gd name="connsiteY0" fmla="*/ 51125 h 102250"/>
                            <a:gd name="connsiteX1" fmla="*/ 96929 w 148055"/>
                            <a:gd name="connsiteY1" fmla="*/ 102250 h 102250"/>
                            <a:gd name="connsiteX2" fmla="*/ 51125 w 148055"/>
                            <a:gd name="connsiteY2" fmla="*/ 102249 h 102250"/>
                            <a:gd name="connsiteX3" fmla="*/ 0 w 148055"/>
                            <a:gd name="connsiteY3" fmla="*/ 51124 h 102250"/>
                            <a:gd name="connsiteX4" fmla="*/ 0 w 148055"/>
                            <a:gd name="connsiteY4" fmla="*/ 51125 h 102250"/>
                            <a:gd name="connsiteX5" fmla="*/ 51125 w 148055"/>
                            <a:gd name="connsiteY5" fmla="*/ 0 h 102250"/>
                            <a:gd name="connsiteX6" fmla="*/ 96930 w 148055"/>
                            <a:gd name="connsiteY6" fmla="*/ 0 h 102250"/>
                            <a:gd name="connsiteX7" fmla="*/ 148055 w 148055"/>
                            <a:gd name="connsiteY7" fmla="*/ 51125 h 102250"/>
                            <a:gd name="connsiteX0" fmla="*/ 148054 w 148054"/>
                            <a:gd name="connsiteY0" fmla="*/ 51125 h 102250"/>
                            <a:gd name="connsiteX1" fmla="*/ 96929 w 148054"/>
                            <a:gd name="connsiteY1" fmla="*/ 102250 h 102250"/>
                            <a:gd name="connsiteX2" fmla="*/ 51125 w 148054"/>
                            <a:gd name="connsiteY2" fmla="*/ 102249 h 102250"/>
                            <a:gd name="connsiteX3" fmla="*/ 0 w 148054"/>
                            <a:gd name="connsiteY3" fmla="*/ 51124 h 102250"/>
                            <a:gd name="connsiteX4" fmla="*/ 0 w 148054"/>
                            <a:gd name="connsiteY4" fmla="*/ 51125 h 102250"/>
                            <a:gd name="connsiteX5" fmla="*/ 51125 w 148054"/>
                            <a:gd name="connsiteY5" fmla="*/ 0 h 102250"/>
                            <a:gd name="connsiteX6" fmla="*/ 96930 w 148054"/>
                            <a:gd name="connsiteY6" fmla="*/ 0 h 102250"/>
                            <a:gd name="connsiteX0" fmla="*/ 96929 w 96930"/>
                            <a:gd name="connsiteY0" fmla="*/ 102250 h 102250"/>
                            <a:gd name="connsiteX1" fmla="*/ 51125 w 96930"/>
                            <a:gd name="connsiteY1" fmla="*/ 102249 h 102250"/>
                            <a:gd name="connsiteX2" fmla="*/ 0 w 96930"/>
                            <a:gd name="connsiteY2" fmla="*/ 51124 h 102250"/>
                            <a:gd name="connsiteX3" fmla="*/ 0 w 96930"/>
                            <a:gd name="connsiteY3" fmla="*/ 51125 h 102250"/>
                            <a:gd name="connsiteX4" fmla="*/ 51125 w 96930"/>
                            <a:gd name="connsiteY4" fmla="*/ 0 h 102250"/>
                            <a:gd name="connsiteX5" fmla="*/ 96930 w 96930"/>
                            <a:gd name="connsiteY5" fmla="*/ 0 h 1022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96930" h="102250">
                              <a:moveTo>
                                <a:pt x="96929" y="102250"/>
                              </a:moveTo>
                              <a:lnTo>
                                <a:pt x="51125" y="102249"/>
                              </a:lnTo>
                              <a:cubicBezTo>
                                <a:pt x="22889" y="102249"/>
                                <a:pt x="0" y="79360"/>
                                <a:pt x="0" y="51124"/>
                              </a:cubicBezTo>
                              <a:lnTo>
                                <a:pt x="0" y="51125"/>
                              </a:lnTo>
                              <a:cubicBezTo>
                                <a:pt x="0" y="22889"/>
                                <a:pt x="22889" y="0"/>
                                <a:pt x="51125" y="0"/>
                              </a:cubicBezTo>
                              <a:lnTo>
                                <a:pt x="96930" y="0"/>
                              </a:lnTo>
                            </a:path>
                          </a:pathLst>
                        </a:custGeom>
                        <a:solidFill>
                          <a:srgbClr val="FFCC99"/>
                        </a:solidFill>
                        <a:ln w="381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286" name="四角形: 角を丸くする 277">
                          <a:extLst>
                            <a:ext uri="{FF2B5EF4-FFF2-40B4-BE49-F238E27FC236}">
                              <a16:creationId xmlns:a16="http://schemas.microsoft.com/office/drawing/2014/main" id="{8167C27D-C4A6-4EC0-8B9E-1A84B498C1C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3426352" y="5356197"/>
                          <a:ext cx="96930" cy="102250"/>
                        </a:xfrm>
                        <a:custGeom>
                          <a:avLst/>
                          <a:gdLst>
                            <a:gd name="connsiteX0" fmla="*/ 0 w 148054"/>
                            <a:gd name="connsiteY0" fmla="*/ 51125 h 102249"/>
                            <a:gd name="connsiteX1" fmla="*/ 51125 w 148054"/>
                            <a:gd name="connsiteY1" fmla="*/ 0 h 102249"/>
                            <a:gd name="connsiteX2" fmla="*/ 96930 w 148054"/>
                            <a:gd name="connsiteY2" fmla="*/ 0 h 102249"/>
                            <a:gd name="connsiteX3" fmla="*/ 148055 w 148054"/>
                            <a:gd name="connsiteY3" fmla="*/ 51125 h 102249"/>
                            <a:gd name="connsiteX4" fmla="*/ 148054 w 148054"/>
                            <a:gd name="connsiteY4" fmla="*/ 51125 h 102249"/>
                            <a:gd name="connsiteX5" fmla="*/ 96929 w 148054"/>
                            <a:gd name="connsiteY5" fmla="*/ 102250 h 102249"/>
                            <a:gd name="connsiteX6" fmla="*/ 51125 w 148054"/>
                            <a:gd name="connsiteY6" fmla="*/ 102249 h 102249"/>
                            <a:gd name="connsiteX7" fmla="*/ 0 w 148054"/>
                            <a:gd name="connsiteY7" fmla="*/ 51124 h 102249"/>
                            <a:gd name="connsiteX8" fmla="*/ 0 w 148054"/>
                            <a:gd name="connsiteY8" fmla="*/ 51125 h 102249"/>
                            <a:gd name="connsiteX0" fmla="*/ 148054 w 239494"/>
                            <a:gd name="connsiteY0" fmla="*/ 51125 h 142565"/>
                            <a:gd name="connsiteX1" fmla="*/ 96929 w 239494"/>
                            <a:gd name="connsiteY1" fmla="*/ 102250 h 142565"/>
                            <a:gd name="connsiteX2" fmla="*/ 51125 w 239494"/>
                            <a:gd name="connsiteY2" fmla="*/ 102249 h 142565"/>
                            <a:gd name="connsiteX3" fmla="*/ 0 w 239494"/>
                            <a:gd name="connsiteY3" fmla="*/ 51124 h 142565"/>
                            <a:gd name="connsiteX4" fmla="*/ 0 w 239494"/>
                            <a:gd name="connsiteY4" fmla="*/ 51125 h 142565"/>
                            <a:gd name="connsiteX5" fmla="*/ 51125 w 239494"/>
                            <a:gd name="connsiteY5" fmla="*/ 0 h 142565"/>
                            <a:gd name="connsiteX6" fmla="*/ 96930 w 239494"/>
                            <a:gd name="connsiteY6" fmla="*/ 0 h 142565"/>
                            <a:gd name="connsiteX7" fmla="*/ 148055 w 239494"/>
                            <a:gd name="connsiteY7" fmla="*/ 51125 h 142565"/>
                            <a:gd name="connsiteX8" fmla="*/ 239494 w 239494"/>
                            <a:gd name="connsiteY8" fmla="*/ 142565 h 142565"/>
                            <a:gd name="connsiteX0" fmla="*/ 148054 w 148055"/>
                            <a:gd name="connsiteY0" fmla="*/ 51125 h 102250"/>
                            <a:gd name="connsiteX1" fmla="*/ 96929 w 148055"/>
                            <a:gd name="connsiteY1" fmla="*/ 102250 h 102250"/>
                            <a:gd name="connsiteX2" fmla="*/ 51125 w 148055"/>
                            <a:gd name="connsiteY2" fmla="*/ 102249 h 102250"/>
                            <a:gd name="connsiteX3" fmla="*/ 0 w 148055"/>
                            <a:gd name="connsiteY3" fmla="*/ 51124 h 102250"/>
                            <a:gd name="connsiteX4" fmla="*/ 0 w 148055"/>
                            <a:gd name="connsiteY4" fmla="*/ 51125 h 102250"/>
                            <a:gd name="connsiteX5" fmla="*/ 51125 w 148055"/>
                            <a:gd name="connsiteY5" fmla="*/ 0 h 102250"/>
                            <a:gd name="connsiteX6" fmla="*/ 96930 w 148055"/>
                            <a:gd name="connsiteY6" fmla="*/ 0 h 102250"/>
                            <a:gd name="connsiteX7" fmla="*/ 148055 w 148055"/>
                            <a:gd name="connsiteY7" fmla="*/ 51125 h 102250"/>
                            <a:gd name="connsiteX0" fmla="*/ 148054 w 148054"/>
                            <a:gd name="connsiteY0" fmla="*/ 51125 h 102250"/>
                            <a:gd name="connsiteX1" fmla="*/ 96929 w 148054"/>
                            <a:gd name="connsiteY1" fmla="*/ 102250 h 102250"/>
                            <a:gd name="connsiteX2" fmla="*/ 51125 w 148054"/>
                            <a:gd name="connsiteY2" fmla="*/ 102249 h 102250"/>
                            <a:gd name="connsiteX3" fmla="*/ 0 w 148054"/>
                            <a:gd name="connsiteY3" fmla="*/ 51124 h 102250"/>
                            <a:gd name="connsiteX4" fmla="*/ 0 w 148054"/>
                            <a:gd name="connsiteY4" fmla="*/ 51125 h 102250"/>
                            <a:gd name="connsiteX5" fmla="*/ 51125 w 148054"/>
                            <a:gd name="connsiteY5" fmla="*/ 0 h 102250"/>
                            <a:gd name="connsiteX6" fmla="*/ 96930 w 148054"/>
                            <a:gd name="connsiteY6" fmla="*/ 0 h 102250"/>
                            <a:gd name="connsiteX0" fmla="*/ 96929 w 96930"/>
                            <a:gd name="connsiteY0" fmla="*/ 102250 h 102250"/>
                            <a:gd name="connsiteX1" fmla="*/ 51125 w 96930"/>
                            <a:gd name="connsiteY1" fmla="*/ 102249 h 102250"/>
                            <a:gd name="connsiteX2" fmla="*/ 0 w 96930"/>
                            <a:gd name="connsiteY2" fmla="*/ 51124 h 102250"/>
                            <a:gd name="connsiteX3" fmla="*/ 0 w 96930"/>
                            <a:gd name="connsiteY3" fmla="*/ 51125 h 102250"/>
                            <a:gd name="connsiteX4" fmla="*/ 51125 w 96930"/>
                            <a:gd name="connsiteY4" fmla="*/ 0 h 102250"/>
                            <a:gd name="connsiteX5" fmla="*/ 96930 w 96930"/>
                            <a:gd name="connsiteY5" fmla="*/ 0 h 1022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96930" h="102250">
                              <a:moveTo>
                                <a:pt x="96929" y="102250"/>
                              </a:moveTo>
                              <a:lnTo>
                                <a:pt x="51125" y="102249"/>
                              </a:lnTo>
                              <a:cubicBezTo>
                                <a:pt x="22889" y="102249"/>
                                <a:pt x="0" y="79360"/>
                                <a:pt x="0" y="51124"/>
                              </a:cubicBezTo>
                              <a:lnTo>
                                <a:pt x="0" y="51125"/>
                              </a:lnTo>
                              <a:cubicBezTo>
                                <a:pt x="0" y="22889"/>
                                <a:pt x="22889" y="0"/>
                                <a:pt x="51125" y="0"/>
                              </a:cubicBezTo>
                              <a:lnTo>
                                <a:pt x="96930" y="0"/>
                              </a:lnTo>
                            </a:path>
                          </a:pathLst>
                        </a:custGeom>
                        <a:solidFill>
                          <a:srgbClr val="FFCC99"/>
                        </a:solidFill>
                        <a:ln w="381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287" name="四角形: 角を丸くする 277">
                          <a:extLst>
                            <a:ext uri="{FF2B5EF4-FFF2-40B4-BE49-F238E27FC236}">
                              <a16:creationId xmlns:a16="http://schemas.microsoft.com/office/drawing/2014/main" id="{F0E093A1-11AC-42E5-A6B2-B3FD5EBD583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3426352" y="5458591"/>
                          <a:ext cx="96930" cy="102250"/>
                        </a:xfrm>
                        <a:custGeom>
                          <a:avLst/>
                          <a:gdLst>
                            <a:gd name="connsiteX0" fmla="*/ 0 w 148054"/>
                            <a:gd name="connsiteY0" fmla="*/ 51125 h 102249"/>
                            <a:gd name="connsiteX1" fmla="*/ 51125 w 148054"/>
                            <a:gd name="connsiteY1" fmla="*/ 0 h 102249"/>
                            <a:gd name="connsiteX2" fmla="*/ 96930 w 148054"/>
                            <a:gd name="connsiteY2" fmla="*/ 0 h 102249"/>
                            <a:gd name="connsiteX3" fmla="*/ 148055 w 148054"/>
                            <a:gd name="connsiteY3" fmla="*/ 51125 h 102249"/>
                            <a:gd name="connsiteX4" fmla="*/ 148054 w 148054"/>
                            <a:gd name="connsiteY4" fmla="*/ 51125 h 102249"/>
                            <a:gd name="connsiteX5" fmla="*/ 96929 w 148054"/>
                            <a:gd name="connsiteY5" fmla="*/ 102250 h 102249"/>
                            <a:gd name="connsiteX6" fmla="*/ 51125 w 148054"/>
                            <a:gd name="connsiteY6" fmla="*/ 102249 h 102249"/>
                            <a:gd name="connsiteX7" fmla="*/ 0 w 148054"/>
                            <a:gd name="connsiteY7" fmla="*/ 51124 h 102249"/>
                            <a:gd name="connsiteX8" fmla="*/ 0 w 148054"/>
                            <a:gd name="connsiteY8" fmla="*/ 51125 h 102249"/>
                            <a:gd name="connsiteX0" fmla="*/ 148054 w 239494"/>
                            <a:gd name="connsiteY0" fmla="*/ 51125 h 142565"/>
                            <a:gd name="connsiteX1" fmla="*/ 96929 w 239494"/>
                            <a:gd name="connsiteY1" fmla="*/ 102250 h 142565"/>
                            <a:gd name="connsiteX2" fmla="*/ 51125 w 239494"/>
                            <a:gd name="connsiteY2" fmla="*/ 102249 h 142565"/>
                            <a:gd name="connsiteX3" fmla="*/ 0 w 239494"/>
                            <a:gd name="connsiteY3" fmla="*/ 51124 h 142565"/>
                            <a:gd name="connsiteX4" fmla="*/ 0 w 239494"/>
                            <a:gd name="connsiteY4" fmla="*/ 51125 h 142565"/>
                            <a:gd name="connsiteX5" fmla="*/ 51125 w 239494"/>
                            <a:gd name="connsiteY5" fmla="*/ 0 h 142565"/>
                            <a:gd name="connsiteX6" fmla="*/ 96930 w 239494"/>
                            <a:gd name="connsiteY6" fmla="*/ 0 h 142565"/>
                            <a:gd name="connsiteX7" fmla="*/ 148055 w 239494"/>
                            <a:gd name="connsiteY7" fmla="*/ 51125 h 142565"/>
                            <a:gd name="connsiteX8" fmla="*/ 239494 w 239494"/>
                            <a:gd name="connsiteY8" fmla="*/ 142565 h 142565"/>
                            <a:gd name="connsiteX0" fmla="*/ 148054 w 148055"/>
                            <a:gd name="connsiteY0" fmla="*/ 51125 h 102250"/>
                            <a:gd name="connsiteX1" fmla="*/ 96929 w 148055"/>
                            <a:gd name="connsiteY1" fmla="*/ 102250 h 102250"/>
                            <a:gd name="connsiteX2" fmla="*/ 51125 w 148055"/>
                            <a:gd name="connsiteY2" fmla="*/ 102249 h 102250"/>
                            <a:gd name="connsiteX3" fmla="*/ 0 w 148055"/>
                            <a:gd name="connsiteY3" fmla="*/ 51124 h 102250"/>
                            <a:gd name="connsiteX4" fmla="*/ 0 w 148055"/>
                            <a:gd name="connsiteY4" fmla="*/ 51125 h 102250"/>
                            <a:gd name="connsiteX5" fmla="*/ 51125 w 148055"/>
                            <a:gd name="connsiteY5" fmla="*/ 0 h 102250"/>
                            <a:gd name="connsiteX6" fmla="*/ 96930 w 148055"/>
                            <a:gd name="connsiteY6" fmla="*/ 0 h 102250"/>
                            <a:gd name="connsiteX7" fmla="*/ 148055 w 148055"/>
                            <a:gd name="connsiteY7" fmla="*/ 51125 h 102250"/>
                            <a:gd name="connsiteX0" fmla="*/ 148054 w 148054"/>
                            <a:gd name="connsiteY0" fmla="*/ 51125 h 102250"/>
                            <a:gd name="connsiteX1" fmla="*/ 96929 w 148054"/>
                            <a:gd name="connsiteY1" fmla="*/ 102250 h 102250"/>
                            <a:gd name="connsiteX2" fmla="*/ 51125 w 148054"/>
                            <a:gd name="connsiteY2" fmla="*/ 102249 h 102250"/>
                            <a:gd name="connsiteX3" fmla="*/ 0 w 148054"/>
                            <a:gd name="connsiteY3" fmla="*/ 51124 h 102250"/>
                            <a:gd name="connsiteX4" fmla="*/ 0 w 148054"/>
                            <a:gd name="connsiteY4" fmla="*/ 51125 h 102250"/>
                            <a:gd name="connsiteX5" fmla="*/ 51125 w 148054"/>
                            <a:gd name="connsiteY5" fmla="*/ 0 h 102250"/>
                            <a:gd name="connsiteX6" fmla="*/ 96930 w 148054"/>
                            <a:gd name="connsiteY6" fmla="*/ 0 h 102250"/>
                            <a:gd name="connsiteX0" fmla="*/ 96929 w 96930"/>
                            <a:gd name="connsiteY0" fmla="*/ 102250 h 102250"/>
                            <a:gd name="connsiteX1" fmla="*/ 51125 w 96930"/>
                            <a:gd name="connsiteY1" fmla="*/ 102249 h 102250"/>
                            <a:gd name="connsiteX2" fmla="*/ 0 w 96930"/>
                            <a:gd name="connsiteY2" fmla="*/ 51124 h 102250"/>
                            <a:gd name="connsiteX3" fmla="*/ 0 w 96930"/>
                            <a:gd name="connsiteY3" fmla="*/ 51125 h 102250"/>
                            <a:gd name="connsiteX4" fmla="*/ 51125 w 96930"/>
                            <a:gd name="connsiteY4" fmla="*/ 0 h 102250"/>
                            <a:gd name="connsiteX5" fmla="*/ 96930 w 96930"/>
                            <a:gd name="connsiteY5" fmla="*/ 0 h 1022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96930" h="102250">
                              <a:moveTo>
                                <a:pt x="96929" y="102250"/>
                              </a:moveTo>
                              <a:lnTo>
                                <a:pt x="51125" y="102249"/>
                              </a:lnTo>
                              <a:cubicBezTo>
                                <a:pt x="22889" y="102249"/>
                                <a:pt x="0" y="79360"/>
                                <a:pt x="0" y="51124"/>
                              </a:cubicBezTo>
                              <a:lnTo>
                                <a:pt x="0" y="51125"/>
                              </a:lnTo>
                              <a:cubicBezTo>
                                <a:pt x="0" y="22889"/>
                                <a:pt x="22889" y="0"/>
                                <a:pt x="51125" y="0"/>
                              </a:cubicBezTo>
                              <a:lnTo>
                                <a:pt x="96930" y="0"/>
                              </a:lnTo>
                            </a:path>
                          </a:pathLst>
                        </a:custGeom>
                        <a:solidFill>
                          <a:srgbClr val="FFCC99"/>
                        </a:solidFill>
                        <a:ln w="381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</p:grpSp>
              <p:cxnSp>
                <p:nvCxnSpPr>
                  <p:cNvPr id="274" name="直線コネクタ 273">
                    <a:extLst>
                      <a:ext uri="{FF2B5EF4-FFF2-40B4-BE49-F238E27FC236}">
                        <a16:creationId xmlns:a16="http://schemas.microsoft.com/office/drawing/2014/main" id="{ECDDF1F0-9DE3-4ABF-8E85-FCF306BF39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7406920" y="5903912"/>
                    <a:ext cx="0" cy="501785"/>
                  </a:xfrm>
                  <a:prstGeom prst="lin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sp>
                <p:nvSpPr>
                  <p:cNvPr id="275" name="弦 274">
                    <a:extLst>
                      <a:ext uri="{FF2B5EF4-FFF2-40B4-BE49-F238E27FC236}">
                        <a16:creationId xmlns:a16="http://schemas.microsoft.com/office/drawing/2014/main" id="{81876122-F1D5-4CA4-9B48-9C404436CD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42337" y="4786073"/>
                    <a:ext cx="284952" cy="284952"/>
                  </a:xfrm>
                  <a:prstGeom prst="chord">
                    <a:avLst>
                      <a:gd name="adj1" fmla="val 20671010"/>
                      <a:gd name="adj2" fmla="val 13079873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弦 275">
                    <a:extLst>
                      <a:ext uri="{FF2B5EF4-FFF2-40B4-BE49-F238E27FC236}">
                        <a16:creationId xmlns:a16="http://schemas.microsoft.com/office/drawing/2014/main" id="{1A814193-83B0-4C1B-BF43-F569F997E85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959277" y="4786073"/>
                    <a:ext cx="284952" cy="284952"/>
                  </a:xfrm>
                  <a:prstGeom prst="chord">
                    <a:avLst>
                      <a:gd name="adj1" fmla="val 20671010"/>
                      <a:gd name="adj2" fmla="val 13079873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F9424796-F52B-446C-BD15-EE8732A2FE40}"/>
                    </a:ext>
                  </a:extLst>
                </p:cNvPr>
                <p:cNvGrpSpPr/>
                <p:nvPr/>
              </p:nvGrpSpPr>
              <p:grpSpPr>
                <a:xfrm flipH="1">
                  <a:off x="2673168" y="4054603"/>
                  <a:ext cx="1125068" cy="1329973"/>
                  <a:chOff x="2549036" y="4108082"/>
                  <a:chExt cx="1125068" cy="1329973"/>
                </a:xfrm>
              </p:grpSpPr>
              <p:sp>
                <p:nvSpPr>
                  <p:cNvPr id="265" name="楕円 264">
                    <a:extLst>
                      <a:ext uri="{FF2B5EF4-FFF2-40B4-BE49-F238E27FC236}">
                        <a16:creationId xmlns:a16="http://schemas.microsoft.com/office/drawing/2014/main" id="{BCEB3A9D-2A34-48B5-A33D-A448E554784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549036" y="4108082"/>
                    <a:ext cx="1125068" cy="1125068"/>
                  </a:xfrm>
                  <a:prstGeom prst="ellipse">
                    <a:avLst/>
                  </a:prstGeom>
                  <a:solidFill>
                    <a:srgbClr val="00206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6" name="楕円 265">
                    <a:extLst>
                      <a:ext uri="{FF2B5EF4-FFF2-40B4-BE49-F238E27FC236}">
                        <a16:creationId xmlns:a16="http://schemas.microsoft.com/office/drawing/2014/main" id="{36789AF5-5BDB-4D6E-B181-1D5289AD89F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779015" y="5098921"/>
                    <a:ext cx="255239" cy="25523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7" name="楕円 266">
                    <a:extLst>
                      <a:ext uri="{FF2B5EF4-FFF2-40B4-BE49-F238E27FC236}">
                        <a16:creationId xmlns:a16="http://schemas.microsoft.com/office/drawing/2014/main" id="{E32B9F55-DE85-4F45-B70C-A3A047BA98F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700246" y="5318177"/>
                    <a:ext cx="119878" cy="119878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60" name="月 259">
                  <a:extLst>
                    <a:ext uri="{FF2B5EF4-FFF2-40B4-BE49-F238E27FC236}">
                      <a16:creationId xmlns:a16="http://schemas.microsoft.com/office/drawing/2014/main" id="{BDEF9FD7-77B3-43D1-BC63-8CD77CBBF0CC}"/>
                    </a:ext>
                  </a:extLst>
                </p:cNvPr>
                <p:cNvSpPr/>
                <p:nvPr/>
              </p:nvSpPr>
              <p:spPr bwMode="auto">
                <a:xfrm>
                  <a:off x="2788591" y="4273767"/>
                  <a:ext cx="266210" cy="532420"/>
                </a:xfrm>
                <a:prstGeom prst="moon">
                  <a:avLst>
                    <a:gd name="adj" fmla="val 64593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星: 5 pt 260">
                  <a:extLst>
                    <a:ext uri="{FF2B5EF4-FFF2-40B4-BE49-F238E27FC236}">
                      <a16:creationId xmlns:a16="http://schemas.microsoft.com/office/drawing/2014/main" id="{73495487-2D4B-48A2-9637-A8913E79C739}"/>
                    </a:ext>
                  </a:extLst>
                </p:cNvPr>
                <p:cNvSpPr/>
                <p:nvPr/>
              </p:nvSpPr>
              <p:spPr bwMode="auto">
                <a:xfrm>
                  <a:off x="3267501" y="4180107"/>
                  <a:ext cx="255239" cy="255239"/>
                </a:xfrm>
                <a:prstGeom prst="star5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" name="星: 5 pt 261">
                  <a:extLst>
                    <a:ext uri="{FF2B5EF4-FFF2-40B4-BE49-F238E27FC236}">
                      <a16:creationId xmlns:a16="http://schemas.microsoft.com/office/drawing/2014/main" id="{B9D19C2F-51BD-46D3-9B83-A14D79A8B182}"/>
                    </a:ext>
                  </a:extLst>
                </p:cNvPr>
                <p:cNvSpPr/>
                <p:nvPr/>
              </p:nvSpPr>
              <p:spPr bwMode="auto">
                <a:xfrm>
                  <a:off x="3139239" y="4545854"/>
                  <a:ext cx="165100" cy="165100"/>
                </a:xfrm>
                <a:prstGeom prst="star5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" name="星: 5 pt 262">
                  <a:extLst>
                    <a:ext uri="{FF2B5EF4-FFF2-40B4-BE49-F238E27FC236}">
                      <a16:creationId xmlns:a16="http://schemas.microsoft.com/office/drawing/2014/main" id="{84D0D977-DFC4-47C5-BFF3-6804D0C2C5DC}"/>
                    </a:ext>
                  </a:extLst>
                </p:cNvPr>
                <p:cNvSpPr/>
                <p:nvPr/>
              </p:nvSpPr>
              <p:spPr bwMode="auto">
                <a:xfrm>
                  <a:off x="3488489" y="4710954"/>
                  <a:ext cx="165100" cy="165100"/>
                </a:xfrm>
                <a:prstGeom prst="star5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4" name="星: 5 pt 263">
                  <a:extLst>
                    <a:ext uri="{FF2B5EF4-FFF2-40B4-BE49-F238E27FC236}">
                      <a16:creationId xmlns:a16="http://schemas.microsoft.com/office/drawing/2014/main" id="{9C1AF58C-DB43-4F2A-9EF8-171C10BF16F5}"/>
                    </a:ext>
                  </a:extLst>
                </p:cNvPr>
                <p:cNvSpPr/>
                <p:nvPr/>
              </p:nvSpPr>
              <p:spPr bwMode="auto">
                <a:xfrm>
                  <a:off x="3126539" y="4882404"/>
                  <a:ext cx="165100" cy="165100"/>
                </a:xfrm>
                <a:prstGeom prst="star5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BA68745E-0AD9-4C92-ACB6-84AB54B5C85B}"/>
                  </a:ext>
                </a:extLst>
              </p:cNvPr>
              <p:cNvSpPr/>
              <p:nvPr/>
            </p:nvSpPr>
            <p:spPr bwMode="auto">
              <a:xfrm>
                <a:off x="2899789" y="5429827"/>
                <a:ext cx="753901" cy="753901"/>
              </a:xfrm>
              <a:custGeom>
                <a:avLst/>
                <a:gdLst>
                  <a:gd name="connsiteX0" fmla="*/ 159886 w 915997"/>
                  <a:gd name="connsiteY0" fmla="*/ 0 h 915997"/>
                  <a:gd name="connsiteX1" fmla="*/ 457999 w 915997"/>
                  <a:gd name="connsiteY1" fmla="*/ 298112 h 915997"/>
                  <a:gd name="connsiteX2" fmla="*/ 756111 w 915997"/>
                  <a:gd name="connsiteY2" fmla="*/ 0 h 915997"/>
                  <a:gd name="connsiteX3" fmla="*/ 915997 w 915997"/>
                  <a:gd name="connsiteY3" fmla="*/ 159886 h 915997"/>
                  <a:gd name="connsiteX4" fmla="*/ 617885 w 915997"/>
                  <a:gd name="connsiteY4" fmla="*/ 457999 h 915997"/>
                  <a:gd name="connsiteX5" fmla="*/ 915997 w 915997"/>
                  <a:gd name="connsiteY5" fmla="*/ 756111 h 915997"/>
                  <a:gd name="connsiteX6" fmla="*/ 756111 w 915997"/>
                  <a:gd name="connsiteY6" fmla="*/ 915997 h 915997"/>
                  <a:gd name="connsiteX7" fmla="*/ 457999 w 915997"/>
                  <a:gd name="connsiteY7" fmla="*/ 617885 h 915997"/>
                  <a:gd name="connsiteX8" fmla="*/ 159886 w 915997"/>
                  <a:gd name="connsiteY8" fmla="*/ 915997 h 915997"/>
                  <a:gd name="connsiteX9" fmla="*/ 0 w 915997"/>
                  <a:gd name="connsiteY9" fmla="*/ 756111 h 915997"/>
                  <a:gd name="connsiteX10" fmla="*/ 298112 w 915997"/>
                  <a:gd name="connsiteY10" fmla="*/ 457999 h 915997"/>
                  <a:gd name="connsiteX11" fmla="*/ 0 w 915997"/>
                  <a:gd name="connsiteY11" fmla="*/ 159886 h 915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15997" h="915997">
                    <a:moveTo>
                      <a:pt x="159886" y="0"/>
                    </a:moveTo>
                    <a:lnTo>
                      <a:pt x="457999" y="298112"/>
                    </a:lnTo>
                    <a:lnTo>
                      <a:pt x="756111" y="0"/>
                    </a:lnTo>
                    <a:lnTo>
                      <a:pt x="915997" y="159886"/>
                    </a:lnTo>
                    <a:lnTo>
                      <a:pt x="617885" y="457999"/>
                    </a:lnTo>
                    <a:lnTo>
                      <a:pt x="915997" y="756111"/>
                    </a:lnTo>
                    <a:lnTo>
                      <a:pt x="756111" y="915997"/>
                    </a:lnTo>
                    <a:lnTo>
                      <a:pt x="457999" y="617885"/>
                    </a:lnTo>
                    <a:lnTo>
                      <a:pt x="159886" y="915997"/>
                    </a:lnTo>
                    <a:lnTo>
                      <a:pt x="0" y="756111"/>
                    </a:lnTo>
                    <a:lnTo>
                      <a:pt x="298112" y="457999"/>
                    </a:lnTo>
                    <a:lnTo>
                      <a:pt x="0" y="15988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2DBCC018-E641-4452-9CFD-A05E2A961E9E}"/>
                </a:ext>
              </a:extLst>
            </p:cNvPr>
            <p:cNvGrpSpPr/>
            <p:nvPr/>
          </p:nvGrpSpPr>
          <p:grpSpPr>
            <a:xfrm>
              <a:off x="12594763" y="872129"/>
              <a:ext cx="886772" cy="81340"/>
              <a:chOff x="7208675" y="4662829"/>
              <a:chExt cx="886772" cy="81340"/>
            </a:xfrm>
          </p:grpSpPr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BCF02013-38FA-4BF9-93F7-2D7BCB9C09A7}"/>
                  </a:ext>
                </a:extLst>
              </p:cNvPr>
              <p:cNvSpPr/>
              <p:nvPr/>
            </p:nvSpPr>
            <p:spPr bwMode="auto">
              <a:xfrm rot="900000">
                <a:off x="7208675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A57CBDF2-C64D-4110-B620-645383A161A3}"/>
                  </a:ext>
                </a:extLst>
              </p:cNvPr>
              <p:cNvSpPr/>
              <p:nvPr/>
            </p:nvSpPr>
            <p:spPr bwMode="auto">
              <a:xfrm rot="20700000">
                <a:off x="7763506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4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pptxe64_ゴミルールを守らない人のイラスト</dc:title>
  <dc:subject>pptxe64_ゴミルールを守らない人のイラスト</dc:subject>
  <dc:creator>でじけろお</dc:creator>
  <cp:revision>1</cp:revision>
  <dcterms:created xsi:type="dcterms:W3CDTF">2018-05-20T00:31:01Z</dcterms:created>
  <dcterms:modified xsi:type="dcterms:W3CDTF">2020-09-06T14:31:43Z</dcterms:modified>
  <cp:version>1</cp:version>
</cp:coreProperties>
</file>